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2" r:id="rId1"/>
  </p:sldMasterIdLst>
  <p:notesMasterIdLst>
    <p:notesMasterId r:id="rId2"/>
  </p:notesMasterIdLst>
  <p:sldIdLst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202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tableStyles" Target="tableStyles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dirty="0" lang="en-PH"/>
          </a:p>
        </p:txBody>
      </p:sp>
      <p:sp>
        <p:nvSpPr>
          <p:cNvPr id="1048936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851792A6-4344-419E-85F7-D23922E53064}" type="datetimeFigureOut">
              <a:rPr lang="en-PH" smtClean="0"/>
              <a:t>16/10/2023</a:t>
            </a:fld>
            <a:endParaRPr dirty="0" lang="en-PH"/>
          </a:p>
        </p:txBody>
      </p:sp>
      <p:sp>
        <p:nvSpPr>
          <p:cNvPr id="1048937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dirty="0" lang="en-PH"/>
          </a:p>
        </p:txBody>
      </p:sp>
      <p:sp>
        <p:nvSpPr>
          <p:cNvPr id="104893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104893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dirty="0" lang="en-PH"/>
          </a:p>
        </p:txBody>
      </p:sp>
      <p:sp>
        <p:nvSpPr>
          <p:cNvPr id="104894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10D6994E-A6CD-4BA8-B1B7-278F56CAADA8}" type="slidenum">
              <a:rPr lang="en-PH" smtClean="0"/>
              <a:t>‹#›</a:t>
            </a:fld>
            <a:endParaRPr dirty="0" lang="en-PH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hyperlink" Target="https://pixabay.com/photos/workplace-team-business-meeting-1245776/" TargetMode="External"/><Relationship Id="rId2" Type="http://schemas.openxmlformats.org/officeDocument/2006/relationships/slide" Target="../slides/slide24.xml"/><Relationship Id="rId3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Google Shape;113;g35f391192_029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85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2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Google Shape;125;p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91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1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>Photo credit: </a:t>
            </a:r>
            <a:r>
              <a:rPr dirty="0" lang="en-US">
                <a:hlinkClick r:id="rId1"/>
              </a:rPr>
              <a:t>https://pixabay.com/photos/workplace-team-business-meeting-1245776/</a:t>
            </a:r>
            <a:endParaRPr dirty="0" lang="en-US"/>
          </a:p>
        </p:txBody>
      </p:sp>
      <p:sp>
        <p:nvSpPr>
          <p:cNvPr id="104881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572C7527-AFD0-458A-92BA-7D083143B877}" type="slidenum">
              <a:rPr lang="en-US" smtClean="0"/>
              <a:t>25</a:t>
            </a:fld>
            <a:endParaRPr dirty="0"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104859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24C6359-9BB8-4148-8114-537E698DA205}" type="datetime1">
              <a:rPr lang="en-US" smtClean="0"/>
              <a:t>10/16/2023</a:t>
            </a:fld>
            <a:endParaRPr dirty="0" 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1076ED0-0DB3-4879-AAE5-5C20D22C1DF4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104891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10489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4649BD0-10DB-43E7-8F22-40B3D51B8FC3}" type="datetime1">
              <a:rPr lang="en-US" smtClean="0"/>
              <a:t>10/16/2023</a:t>
            </a:fld>
            <a:endParaRPr dirty="0" lang="en-US"/>
          </a:p>
        </p:txBody>
      </p:sp>
      <p:sp>
        <p:nvSpPr>
          <p:cNvPr id="10489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9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1076ED0-0DB3-4879-AAE5-5C20D22C1DF4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10488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10488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16C79C-F566-427A-93F6-434A4E613134}" type="datetime1">
              <a:rPr lang="en-US" smtClean="0"/>
              <a:t>10/16/2023</a:t>
            </a:fld>
            <a:endParaRPr dirty="0" lang="en-US"/>
          </a:p>
        </p:txBody>
      </p:sp>
      <p:sp>
        <p:nvSpPr>
          <p:cNvPr id="10488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1076ED0-0DB3-4879-AAE5-5C20D22C1DF4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49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Google Shape;29;p5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</a:lvl9pPr>
          </a:lstStyle>
          <a:p/>
        </p:txBody>
      </p:sp>
      <p:sp>
        <p:nvSpPr>
          <p:cNvPr id="1048587" name="Google Shape;30;p5"/>
          <p:cNvSpPr txBox="1">
            <a:spLocks noGrp="1"/>
          </p:cNvSpPr>
          <p:nvPr>
            <p:ph type="body" idx="1"/>
          </p:nvPr>
        </p:nvSpPr>
        <p:spPr>
          <a:xfrm>
            <a:off x="2075108" y="1798855"/>
            <a:ext cx="9447600" cy="39180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indent="-524920" lvl="0" marL="609585">
              <a:spcBef>
                <a:spcPts val="800"/>
              </a:spcBef>
              <a:spcAft>
                <a:spcPts val="0"/>
              </a:spcAft>
              <a:buSzPts val="2600"/>
              <a:buChar char="▪"/>
            </a:lvl1pPr>
            <a:lvl2pPr indent="-524920" lvl="1" marL="1219170">
              <a:spcBef>
                <a:spcPts val="0"/>
              </a:spcBef>
              <a:spcAft>
                <a:spcPts val="0"/>
              </a:spcAft>
              <a:buSzPts val="2600"/>
              <a:buChar char="▫"/>
            </a:lvl2pPr>
            <a:lvl3pPr indent="-524920" lvl="2" marL="1828754">
              <a:spcBef>
                <a:spcPts val="0"/>
              </a:spcBef>
              <a:spcAft>
                <a:spcPts val="0"/>
              </a:spcAft>
              <a:buSzPts val="2600"/>
              <a:buChar char="▫"/>
            </a:lvl3pPr>
            <a:lvl4pPr indent="-524920" lvl="3" marL="2438339">
              <a:spcBef>
                <a:spcPts val="0"/>
              </a:spcBef>
              <a:spcAft>
                <a:spcPts val="0"/>
              </a:spcAft>
              <a:buSzPts val="2600"/>
              <a:buChar char="▫"/>
            </a:lvl4pPr>
            <a:lvl5pPr indent="-524920" lvl="4" marL="3047924">
              <a:spcBef>
                <a:spcPts val="0"/>
              </a:spcBef>
              <a:spcAft>
                <a:spcPts val="0"/>
              </a:spcAft>
              <a:buSzPts val="2600"/>
              <a:buChar char="○"/>
            </a:lvl5pPr>
            <a:lvl6pPr indent="-524920" lvl="5" marL="3657509">
              <a:spcBef>
                <a:spcPts val="0"/>
              </a:spcBef>
              <a:spcAft>
                <a:spcPts val="0"/>
              </a:spcAft>
              <a:buSzPts val="2600"/>
              <a:buChar char="■"/>
            </a:lvl6pPr>
            <a:lvl7pPr indent="-524920" lvl="6" marL="4267093">
              <a:spcBef>
                <a:spcPts val="0"/>
              </a:spcBef>
              <a:spcAft>
                <a:spcPts val="0"/>
              </a:spcAft>
              <a:buSzPts val="2600"/>
              <a:buChar char="●"/>
            </a:lvl7pPr>
            <a:lvl8pPr indent="-524920" lvl="7" marL="4876678">
              <a:spcBef>
                <a:spcPts val="0"/>
              </a:spcBef>
              <a:spcAft>
                <a:spcPts val="0"/>
              </a:spcAft>
              <a:buSzPts val="2600"/>
              <a:buChar char="○"/>
            </a:lvl8pPr>
            <a:lvl9pPr indent="-524920" lvl="8" marL="5486263">
              <a:spcBef>
                <a:spcPts val="0"/>
              </a:spcBef>
              <a:spcAft>
                <a:spcPts val="0"/>
              </a:spcAft>
              <a:buSzPts val="2600"/>
              <a:buChar char="■"/>
            </a:lvl9pPr>
          </a:lstStyle>
          <a:p/>
        </p:txBody>
      </p:sp>
      <p:sp>
        <p:nvSpPr>
          <p:cNvPr id="1048588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/>
          <a:solidFill>
            <a:schemeClr val="accent1"/>
          </a:solidFill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26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Google Shape;16;p3"/>
          <p:cNvSpPr txBox="1">
            <a:spLocks noGrp="1"/>
          </p:cNvSpPr>
          <p:nvPr>
            <p:ph type="ctrTitle"/>
          </p:nvPr>
        </p:nvSpPr>
        <p:spPr>
          <a:xfrm>
            <a:off x="3913867" y="2461600"/>
            <a:ext cx="7753200" cy="12144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048582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913867" y="3472833"/>
            <a:ext cx="7753200" cy="602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10486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376191F-481E-48E9-BB9A-369A67A7362D}" type="datetime1">
              <a:rPr lang="en-US" smtClean="0"/>
              <a:t>10/16/2023</a:t>
            </a:fld>
            <a:endParaRPr dirty="0" lang="en-US"/>
          </a:p>
        </p:txBody>
      </p:sp>
      <p:sp>
        <p:nvSpPr>
          <p:cNvPr id="10486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1076ED0-0DB3-4879-AAE5-5C20D22C1DF4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5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1048906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5677DE-DD04-48CC-9C18-7BE9FF2DEB6B}" type="datetime1">
              <a:rPr lang="en-US" smtClean="0"/>
              <a:t>10/16/2023</a:t>
            </a:fld>
            <a:endParaRPr dirty="0" lang="en-US"/>
          </a:p>
        </p:txBody>
      </p:sp>
      <p:sp>
        <p:nvSpPr>
          <p:cNvPr id="10489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9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1076ED0-0DB3-4879-AAE5-5C20D22C1DF4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104892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1048925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10489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63255ED-7101-4D18-A8AE-3B5E4CB87EA5}" type="datetime1">
              <a:rPr lang="en-US" smtClean="0"/>
              <a:t>10/16/2023</a:t>
            </a:fld>
            <a:endParaRPr dirty="0" lang="en-US"/>
          </a:p>
        </p:txBody>
      </p:sp>
      <p:sp>
        <p:nvSpPr>
          <p:cNvPr id="10489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9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1076ED0-0DB3-4879-AAE5-5C20D22C1DF4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104891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1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10489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14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10489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D52F23D-51F6-4C94-8CD5-B9ABBF67EE23}" type="datetime1">
              <a:rPr lang="en-US" smtClean="0"/>
              <a:t>10/16/2023</a:t>
            </a:fld>
            <a:endParaRPr dirty="0" lang="en-US"/>
          </a:p>
        </p:txBody>
      </p:sp>
      <p:sp>
        <p:nvSpPr>
          <p:cNvPr id="10489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9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1076ED0-0DB3-4879-AAE5-5C20D22C1DF4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104889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51A702F-6367-4FD1-89A8-3744BE6BA9A2}" type="datetime1">
              <a:rPr lang="en-US" smtClean="0"/>
              <a:t>10/16/2023</a:t>
            </a:fld>
            <a:endParaRPr dirty="0" lang="en-US"/>
          </a:p>
        </p:txBody>
      </p:sp>
      <p:sp>
        <p:nvSpPr>
          <p:cNvPr id="104889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1076ED0-0DB3-4879-AAE5-5C20D22C1DF4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A6E99BD-4B4F-4460-B452-0E8146ACCF8F}" type="datetime1">
              <a:rPr lang="en-US" smtClean="0"/>
              <a:t>10/16/2023</a:t>
            </a:fld>
            <a:endParaRPr dirty="0" lang="en-US"/>
          </a:p>
        </p:txBody>
      </p:sp>
      <p:sp>
        <p:nvSpPr>
          <p:cNvPr id="10486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1076ED0-0DB3-4879-AAE5-5C20D22C1DF4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104893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104893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3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B6FD34C-1867-42A9-AC54-D15ADD8A65E7}" type="datetime1">
              <a:rPr lang="en-US" smtClean="0"/>
              <a:t>10/16/2023</a:t>
            </a:fld>
            <a:endParaRPr dirty="0" lang="en-US"/>
          </a:p>
        </p:txBody>
      </p:sp>
      <p:sp>
        <p:nvSpPr>
          <p:cNvPr id="10489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9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1076ED0-0DB3-4879-AAE5-5C20D22C1DF4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104890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dirty="0" lang="en-PH"/>
          </a:p>
        </p:txBody>
      </p:sp>
      <p:sp>
        <p:nvSpPr>
          <p:cNvPr id="104890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0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6133E9-A654-4C17-8C3C-DDCAC83D6EBF}" type="datetime1">
              <a:rPr lang="en-US" smtClean="0"/>
              <a:t>10/16/2023</a:t>
            </a:fld>
            <a:endParaRPr dirty="0" lang="en-US"/>
          </a:p>
        </p:txBody>
      </p:sp>
      <p:sp>
        <p:nvSpPr>
          <p:cNvPr id="104890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90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1076ED0-0DB3-4879-AAE5-5C20D22C1DF4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10/16/2023</a:t>
            </a:fld>
            <a:endParaRPr dirty="0"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dt="0" ftr="0" hdr="0" sldNum="0"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0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hyperlink" Target="file:///C:\Users\lenovo\Desktop\Books\cardio%20disease%20in%20the%20phil.htm" TargetMode="External"/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hyperlink" Target="http://en.wikipilipinas.org/index.php?title=World_Health_Organization" TargetMode="External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12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image" Target="../media/image37.emf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7.emf"/><Relationship Id="rId3" Type="http://schemas.openxmlformats.org/officeDocument/2006/relationships/slideLayout" Target="../slideLayouts/slideLayout7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8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945081" y="2105172"/>
            <a:ext cx="4961139" cy="3691223"/>
          </a:xfrm>
          <a:prstGeom prst="rect"/>
        </p:spPr>
      </p:pic>
      <p:sp>
        <p:nvSpPr>
          <p:cNvPr id="1048583" name="TextBox 2"/>
          <p:cNvSpPr txBox="1"/>
          <p:nvPr/>
        </p:nvSpPr>
        <p:spPr>
          <a:xfrm>
            <a:off x="2748395" y="562841"/>
            <a:ext cx="7079673" cy="830997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800" lang="en-US" smtClean="0">
                <a:solidFill>
                  <a:srgbClr val="0070C0"/>
                </a:solidFill>
                <a:latin typeface="Algerian" panose="04020705040A02060702" pitchFamily="82" charset="0"/>
              </a:rPr>
              <a:t>JMRC INTERNATIONAL</a:t>
            </a:r>
            <a:endParaRPr dirty="0" sz="4800" lang="en-US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extBox 3"/>
          <p:cNvSpPr txBox="1"/>
          <p:nvPr/>
        </p:nvSpPr>
        <p:spPr>
          <a:xfrm>
            <a:off x="5578997" y="297361"/>
            <a:ext cx="605356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US" smtClean="0">
                <a:solidFill>
                  <a:srgbClr val="0070C0"/>
                </a:solidFill>
                <a:latin typeface="Arial Black" panose="020B0A04020102020204" pitchFamily="34" charset="0"/>
              </a:rPr>
              <a:t>ANTHOCYANIN </a:t>
            </a:r>
            <a:r>
              <a:rPr dirty="0" sz="2800" lang="en-US" smtClean="0">
                <a:solidFill>
                  <a:srgbClr val="FF0000"/>
                </a:solidFill>
                <a:latin typeface="Arial Black" panose="020B0A04020102020204" pitchFamily="34" charset="0"/>
              </a:rPr>
              <a:t>PURPLECORN</a:t>
            </a:r>
            <a:endParaRPr dirty="0" sz="2800" lang="en-PH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48680" name="TextBox 4"/>
          <p:cNvSpPr txBox="1"/>
          <p:nvPr/>
        </p:nvSpPr>
        <p:spPr>
          <a:xfrm>
            <a:off x="5561294" y="820581"/>
            <a:ext cx="5075704" cy="447041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2400" lang="en-PH"/>
              <a:t>Great help for </a:t>
            </a:r>
            <a:r>
              <a:rPr b="1" dirty="0" sz="2400" lang="en-PH" smtClean="0"/>
              <a:t>people </a:t>
            </a:r>
            <a:r>
              <a:rPr b="1" dirty="0" sz="2400" lang="en-PH"/>
              <a:t>suffering from:</a:t>
            </a:r>
          </a:p>
        </p:txBody>
      </p:sp>
      <p:sp>
        <p:nvSpPr>
          <p:cNvPr id="1048681" name="TextBox 5"/>
          <p:cNvSpPr txBox="1"/>
          <p:nvPr/>
        </p:nvSpPr>
        <p:spPr>
          <a:xfrm>
            <a:off x="5672963" y="1282247"/>
            <a:ext cx="4807467" cy="4358640"/>
          </a:xfrm>
          <a:prstGeom prst="rect"/>
          <a:noFill/>
        </p:spPr>
        <p:txBody>
          <a:bodyPr rtlCol="0" wrap="square">
            <a:spAutoFit/>
          </a:bodyPr>
          <a:p>
            <a:pPr indent="-285750" marL="285750">
              <a:buFont typeface="Wingdings" panose="05000000000000000000" pitchFamily="2" charset="2"/>
              <a:buChar char="ü"/>
            </a:pPr>
            <a:r>
              <a:rPr b="1" dirty="0" sz="2000" lang="en-PH">
                <a:solidFill>
                  <a:srgbClr val="FF0000"/>
                </a:solidFill>
              </a:rPr>
              <a:t>PREVENT ANY TYPE OF CANCER</a:t>
            </a:r>
          </a:p>
          <a:p>
            <a:pPr indent="-285750" marL="285750">
              <a:buFont typeface="Wingdings" panose="05000000000000000000" pitchFamily="2" charset="2"/>
              <a:buChar char="ü"/>
            </a:pPr>
            <a:r>
              <a:rPr b="1" dirty="0" sz="2000" lang="en-PH">
                <a:solidFill>
                  <a:srgbClr val="FF0000"/>
                </a:solidFill>
              </a:rPr>
              <a:t>SUPER ANTI-OXIDANT</a:t>
            </a:r>
          </a:p>
          <a:p>
            <a:pPr indent="-285750" marL="285750">
              <a:buFont typeface="Wingdings" panose="05000000000000000000" pitchFamily="2" charset="2"/>
              <a:buChar char="ü"/>
            </a:pPr>
            <a:r>
              <a:rPr b="1" dirty="0" sz="2000" lang="en-PH" smtClean="0">
                <a:solidFill>
                  <a:srgbClr val="FF0000"/>
                </a:solidFill>
              </a:rPr>
              <a:t>RECOVERING </a:t>
            </a:r>
            <a:r>
              <a:rPr b="1" dirty="0" sz="2000" lang="en-PH">
                <a:solidFill>
                  <a:srgbClr val="FF0000"/>
                </a:solidFill>
              </a:rPr>
              <a:t>FROM OPERATION</a:t>
            </a:r>
          </a:p>
          <a:p>
            <a:pPr indent="-285750" marL="285750">
              <a:buFont typeface="Wingdings" panose="05000000000000000000" pitchFamily="2" charset="2"/>
              <a:buChar char="ü"/>
            </a:pPr>
            <a:r>
              <a:rPr b="1" dirty="0" sz="2000" lang="en-PH">
                <a:solidFill>
                  <a:srgbClr val="FF0000"/>
                </a:solidFill>
              </a:rPr>
              <a:t>ANTI-INFLAMMATORY</a:t>
            </a:r>
          </a:p>
          <a:p>
            <a:pPr indent="-285750" marL="285750">
              <a:buFont typeface="Wingdings" panose="05000000000000000000" pitchFamily="2" charset="2"/>
              <a:buChar char="ü"/>
            </a:pPr>
            <a:r>
              <a:rPr b="1" dirty="0" sz="2000" lang="en-PH">
                <a:solidFill>
                  <a:srgbClr val="FF0000"/>
                </a:solidFill>
              </a:rPr>
              <a:t>PARALYSIS</a:t>
            </a:r>
          </a:p>
          <a:p>
            <a:pPr indent="-285750" marL="285750">
              <a:buFont typeface="Wingdings" panose="05000000000000000000" pitchFamily="2" charset="2"/>
              <a:buChar char="ü"/>
            </a:pPr>
            <a:r>
              <a:rPr b="1" dirty="0" sz="2000" lang="en-PH" smtClean="0">
                <a:solidFill>
                  <a:srgbClr val="FF0000"/>
                </a:solidFill>
              </a:rPr>
              <a:t>MANAGE </a:t>
            </a:r>
            <a:r>
              <a:rPr b="1" dirty="0" sz="2000" lang="en-PH">
                <a:solidFill>
                  <a:srgbClr val="FF0000"/>
                </a:solidFill>
              </a:rPr>
              <a:t>AND PREVENT DIABETES</a:t>
            </a:r>
          </a:p>
          <a:p>
            <a:pPr indent="-285750" marL="285750">
              <a:buFont typeface="Wingdings" panose="05000000000000000000" pitchFamily="2" charset="2"/>
              <a:buChar char="ü"/>
            </a:pPr>
            <a:r>
              <a:rPr b="1" dirty="0" sz="2000" lang="en-PH">
                <a:solidFill>
                  <a:srgbClr val="FF0000"/>
                </a:solidFill>
              </a:rPr>
              <a:t>LOWER HYPERTENSION</a:t>
            </a:r>
          </a:p>
          <a:p>
            <a:pPr indent="-285750" marL="285750">
              <a:buFont typeface="Wingdings" panose="05000000000000000000" pitchFamily="2" charset="2"/>
              <a:buChar char="ü"/>
            </a:pPr>
            <a:r>
              <a:rPr b="1" dirty="0" sz="2000" lang="en-PH">
                <a:solidFill>
                  <a:srgbClr val="FF0000"/>
                </a:solidFill>
              </a:rPr>
              <a:t>LOWER BAD CHOLESTEROL</a:t>
            </a:r>
          </a:p>
          <a:p>
            <a:pPr indent="-285750" marL="285750">
              <a:buFont typeface="Wingdings" panose="05000000000000000000" pitchFamily="2" charset="2"/>
              <a:buChar char="ü"/>
            </a:pPr>
            <a:r>
              <a:rPr b="1" dirty="0" sz="2000" lang="en-PH">
                <a:solidFill>
                  <a:srgbClr val="FF0000"/>
                </a:solidFill>
              </a:rPr>
              <a:t>CHRONIC KIDNEY FAILURE</a:t>
            </a:r>
          </a:p>
          <a:p>
            <a:pPr indent="-285750" marL="285750">
              <a:buFont typeface="Wingdings" panose="05000000000000000000" pitchFamily="2" charset="2"/>
              <a:buChar char="ü"/>
            </a:pPr>
            <a:r>
              <a:rPr b="1" dirty="0" sz="2000" lang="en-PH">
                <a:solidFill>
                  <a:srgbClr val="FF0000"/>
                </a:solidFill>
              </a:rPr>
              <a:t>ALZHEIMER’S DISEASE</a:t>
            </a:r>
          </a:p>
          <a:p>
            <a:pPr indent="-285750" marL="285750">
              <a:buFont typeface="Wingdings" panose="05000000000000000000" pitchFamily="2" charset="2"/>
              <a:buChar char="ü"/>
            </a:pPr>
            <a:r>
              <a:rPr b="1" dirty="0" sz="2000" lang="en-PH">
                <a:solidFill>
                  <a:srgbClr val="FF0000"/>
                </a:solidFill>
              </a:rPr>
              <a:t>PARKINSONS’S DISEASE</a:t>
            </a:r>
          </a:p>
          <a:p>
            <a:pPr indent="-285750" marL="285750">
              <a:buFont typeface="Wingdings" panose="05000000000000000000" pitchFamily="2" charset="2"/>
              <a:buChar char="ü"/>
            </a:pPr>
            <a:r>
              <a:rPr b="1" dirty="0" sz="2000" lang="en-PH">
                <a:solidFill>
                  <a:srgbClr val="FF0000"/>
                </a:solidFill>
              </a:rPr>
              <a:t>IMPOTENCE</a:t>
            </a:r>
          </a:p>
          <a:p>
            <a:pPr indent="-285750" marL="285750">
              <a:buFont typeface="Wingdings" panose="05000000000000000000" pitchFamily="2" charset="2"/>
              <a:buChar char="ü"/>
            </a:pPr>
            <a:r>
              <a:rPr b="1" dirty="0" sz="2000" lang="en-PH">
                <a:solidFill>
                  <a:srgbClr val="FF0000"/>
                </a:solidFill>
              </a:rPr>
              <a:t>PREVENT HEART DISEASE</a:t>
            </a:r>
          </a:p>
          <a:p>
            <a:pPr indent="-285750" marL="285750">
              <a:buFont typeface="Wingdings" panose="05000000000000000000" pitchFamily="2" charset="2"/>
              <a:buChar char="ü"/>
            </a:pPr>
            <a:endParaRPr dirty="0" sz="2000" lang="en-PH">
              <a:solidFill>
                <a:srgbClr val="FF0000"/>
              </a:solidFill>
            </a:endParaRPr>
          </a:p>
        </p:txBody>
      </p:sp>
      <p:sp>
        <p:nvSpPr>
          <p:cNvPr id="1048682" name="TextBox 6"/>
          <p:cNvSpPr txBox="1"/>
          <p:nvPr/>
        </p:nvSpPr>
        <p:spPr>
          <a:xfrm>
            <a:off x="5873974" y="5377109"/>
            <a:ext cx="2170082" cy="447041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2400" lang="en-PH"/>
              <a:t>INGREDIENTS:</a:t>
            </a:r>
          </a:p>
        </p:txBody>
      </p:sp>
      <p:sp>
        <p:nvSpPr>
          <p:cNvPr id="1048683" name="TextBox 22"/>
          <p:cNvSpPr txBox="1"/>
          <p:nvPr/>
        </p:nvSpPr>
        <p:spPr>
          <a:xfrm>
            <a:off x="5553631" y="5910889"/>
            <a:ext cx="3660222" cy="1513839"/>
          </a:xfrm>
          <a:prstGeom prst="rect"/>
          <a:noFill/>
        </p:spPr>
        <p:txBody>
          <a:bodyPr rtlCol="0" wrap="square">
            <a:spAutoFit/>
          </a:bodyPr>
          <a:p>
            <a:pPr indent="-285750" marL="285750">
              <a:buFont typeface="Wingdings" panose="05000000000000000000" pitchFamily="2" charset="2"/>
              <a:buChar char="Ø"/>
            </a:pPr>
            <a:r>
              <a:rPr b="1" dirty="0" sz="2400" lang="en-PH"/>
              <a:t>PERUVIAN PURPLE CORN</a:t>
            </a:r>
          </a:p>
          <a:p>
            <a:endParaRPr dirty="0" sz="2400" lang="en-PH"/>
          </a:p>
          <a:p>
            <a:endParaRPr dirty="0" sz="2400" lang="en-PH"/>
          </a:p>
        </p:txBody>
      </p:sp>
      <p:sp>
        <p:nvSpPr>
          <p:cNvPr id="1048684" name="TextBox 23"/>
          <p:cNvSpPr txBox="1"/>
          <p:nvPr/>
        </p:nvSpPr>
        <p:spPr>
          <a:xfrm>
            <a:off x="1079473" y="6130054"/>
            <a:ext cx="3915043" cy="3962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2000" lang="en-PH"/>
              <a:t>60 vegetable capsules at 500 mg</a:t>
            </a:r>
          </a:p>
        </p:txBody>
      </p:sp>
      <p:pic>
        <p:nvPicPr>
          <p:cNvPr id="2097167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89917" y="150470"/>
            <a:ext cx="3895365" cy="5760419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4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4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486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486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048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048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0486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0486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0486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0486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0486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0486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id="7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0486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0486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10486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10486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10486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10486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id="9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104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104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id="10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104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104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>
                      <p:stCondLst>
                        <p:cond delay="indefinite"/>
                      </p:stCondLst>
                      <p:childTnLst>
                        <p:par>
                          <p:cTn fill="hold" id="106">
                            <p:stCondLst>
                              <p:cond delay="0"/>
                            </p:stCondLst>
                            <p:childTnLst>
                              <p:par>
                                <p:cTn fill="hold" id="10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104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104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42333"/>
            <a:ext cx="12192000" cy="6773333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05943" y="0"/>
            <a:ext cx="11580113" cy="685800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0"/>
            <a:ext cx="2459611" cy="2784143"/>
          </a:xfrm>
          <a:prstGeom prst="rect"/>
        </p:spPr>
      </p:pic>
      <p:pic>
        <p:nvPicPr>
          <p:cNvPr id="2097171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2678091" y="0"/>
            <a:ext cx="2125922" cy="2834562"/>
          </a:xfrm>
          <a:prstGeom prst="rect"/>
        </p:spPr>
      </p:pic>
      <p:pic>
        <p:nvPicPr>
          <p:cNvPr id="209717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4937976" y="0"/>
            <a:ext cx="1135278" cy="2876704"/>
          </a:xfrm>
          <a:prstGeom prst="rect"/>
        </p:spPr>
      </p:pic>
      <p:pic>
        <p:nvPicPr>
          <p:cNvPr id="209717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6207217" y="0"/>
            <a:ext cx="2240747" cy="2987663"/>
          </a:xfrm>
          <a:prstGeom prst="rect"/>
        </p:spPr>
      </p:pic>
      <p:pic>
        <p:nvPicPr>
          <p:cNvPr id="2097174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-4876" y="3280711"/>
            <a:ext cx="2682967" cy="3577289"/>
          </a:xfrm>
          <a:prstGeom prst="rect"/>
        </p:spPr>
      </p:pic>
      <p:pic>
        <p:nvPicPr>
          <p:cNvPr id="2097175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2968700" y="3104267"/>
            <a:ext cx="2913485" cy="3480179"/>
          </a:xfrm>
          <a:prstGeom prst="rect"/>
        </p:spPr>
      </p:pic>
      <p:pic>
        <p:nvPicPr>
          <p:cNvPr id="2097176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7" cstate="print"/>
          <a:stretch>
            <a:fillRect/>
          </a:stretch>
        </p:blipFill>
        <p:spPr>
          <a:xfrm flipH="1">
            <a:off x="6073254" y="3104267"/>
            <a:ext cx="2635274" cy="3513699"/>
          </a:xfrm>
          <a:prstGeom prst="rect"/>
        </p:spPr>
      </p:pic>
      <p:pic>
        <p:nvPicPr>
          <p:cNvPr id="2097177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8" cstate="print"/>
          <a:stretch>
            <a:fillRect/>
          </a:stretch>
        </p:blipFill>
        <p:spPr>
          <a:xfrm>
            <a:off x="8899597" y="-122830"/>
            <a:ext cx="2681785" cy="3575713"/>
          </a:xfrm>
          <a:prstGeom prst="rect"/>
        </p:spPr>
      </p:pic>
      <p:pic>
        <p:nvPicPr>
          <p:cNvPr id="2097178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9" cstate="print"/>
          <a:stretch>
            <a:fillRect/>
          </a:stretch>
        </p:blipFill>
        <p:spPr>
          <a:xfrm flipH="1">
            <a:off x="9041166" y="3057799"/>
            <a:ext cx="2259179" cy="3746208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extBox 8"/>
          <p:cNvSpPr txBox="1"/>
          <p:nvPr/>
        </p:nvSpPr>
        <p:spPr>
          <a:xfrm>
            <a:off x="1600200" y="4191000"/>
            <a:ext cx="9067800" cy="2072640"/>
          </a:xfrm>
          <a:prstGeom prst="rect"/>
          <a:noFill/>
        </p:spPr>
        <p:txBody>
          <a:bodyPr rtlCol="0" wrap="square">
            <a:spAutoFit/>
          </a:bodyPr>
          <a:p>
            <a:pPr eaLnBrk="0" fontAlgn="base" hangingPunct="0" lvl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b="1" dirty="0" sz="2000" lang="en-US">
                <a:solidFill>
                  <a:srgbClr val="0070C0"/>
                </a:solidFill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2200" lang="en-US">
                <a:solidFill>
                  <a:srgbClr val="0070C0"/>
                </a:solidFill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workplace: Young people working in call centers</a:t>
            </a:r>
          </a:p>
          <a:p>
            <a:pPr eaLnBrk="0" fontAlgn="base" hangingPunct="0" lvl="0">
              <a:spcBef>
                <a:spcPct val="0"/>
              </a:spcBef>
              <a:spcAft>
                <a:spcPct val="0"/>
              </a:spcAft>
            </a:pPr>
            <a:r>
              <a:rPr b="1" dirty="0" sz="2200" lang="en-US">
                <a:solidFill>
                  <a:srgbClr val="FFC000"/>
                </a:solidFill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b="1" dirty="0" sz="2200" lang="en-US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Sits the whole day; no physical activity</a:t>
            </a:r>
            <a:r>
              <a:rPr b="1" dirty="0" sz="2200" lang="en-US">
                <a:solidFill>
                  <a:srgbClr val="0070C0"/>
                </a:solidFill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 lvl="0">
              <a:spcBef>
                <a:spcPct val="0"/>
              </a:spcBef>
              <a:spcAft>
                <a:spcPct val="0"/>
              </a:spcAft>
            </a:pPr>
            <a:r>
              <a:rPr b="1" dirty="0" sz="2200" lang="en-US">
                <a:solidFill>
                  <a:srgbClr val="0070C0"/>
                </a:solidFill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 A lot are also</a:t>
            </a:r>
            <a:r>
              <a:rPr b="1" dirty="0" sz="2200" lang="en-US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smokers </a:t>
            </a:r>
            <a:r>
              <a:rPr b="1" dirty="0" sz="2200" lang="en-US">
                <a:solidFill>
                  <a:srgbClr val="0070C0"/>
                </a:solidFill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eaLnBrk="0" fontAlgn="base" hangingPunct="0" lvl="0">
              <a:spcBef>
                <a:spcPct val="0"/>
              </a:spcBef>
              <a:spcAft>
                <a:spcPct val="0"/>
              </a:spcAft>
            </a:pPr>
            <a:r>
              <a:rPr b="1" dirty="0" sz="2200" lang="en-US">
                <a:solidFill>
                  <a:srgbClr val="0070C0"/>
                </a:solidFill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 Eat </a:t>
            </a:r>
            <a:r>
              <a:rPr b="1" dirty="0" sz="2200" lang="en-US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cholesterol and fat-laden foods. </a:t>
            </a:r>
          </a:p>
          <a:p>
            <a:pPr eaLnBrk="0" fontAlgn="base" hangingPunct="0" lvl="0">
              <a:spcBef>
                <a:spcPct val="0"/>
              </a:spcBef>
              <a:spcAft>
                <a:spcPct val="0"/>
              </a:spcAft>
            </a:pPr>
            <a:endParaRPr b="1" dirty="0" sz="2400" lang="en-US">
              <a:solidFill>
                <a:srgbClr val="FFC000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 lvl="0">
              <a:spcBef>
                <a:spcPct val="0"/>
              </a:spcBef>
              <a:spcAft>
                <a:spcPct val="0"/>
              </a:spcAft>
            </a:pPr>
            <a:endParaRPr b="1" dirty="0" sz="2400" lang="en-US">
              <a:solidFill>
                <a:srgbClr val="FF0000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52600" y="1447800"/>
            <a:ext cx="3124200" cy="2743200"/>
          </a:xfrm>
          <a:prstGeom prst="rect"/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48686" name="Rectangle 12"/>
          <p:cNvSpPr/>
          <p:nvPr/>
        </p:nvSpPr>
        <p:spPr>
          <a:xfrm>
            <a:off x="5029201" y="1965960"/>
            <a:ext cx="5410200" cy="1844040"/>
          </a:xfrm>
          <a:prstGeom prst="rect"/>
        </p:spPr>
        <p:txBody>
          <a:bodyPr wrap="square">
            <a:spAutoFit/>
          </a:bodyPr>
          <a:p>
            <a:pPr eaLnBrk="0" fontAlgn="base" hangingPunct="0" lvl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b="1" dirty="0" sz="2000" lang="en-US">
                <a:solidFill>
                  <a:srgbClr val="0070C0"/>
                </a:solidFill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2200" lang="en-US">
                <a:solidFill>
                  <a:srgbClr val="0070C0"/>
                </a:solidFill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Philippines has among the </a:t>
            </a:r>
            <a:r>
              <a:rPr b="1" dirty="0" sz="2200" lang="en-US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highest</a:t>
            </a:r>
            <a:r>
              <a:rPr b="1" dirty="0" sz="2200" lang="en-US">
                <a:solidFill>
                  <a:srgbClr val="FFC000"/>
                </a:solidFill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b="1" dirty="0" sz="2200" lang="en-US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b="1" dirty="0" sz="2200" lang="en-US">
                <a:solidFill>
                  <a:srgbClr val="FFC000"/>
                </a:solidFill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2200" lang="en-US">
                <a:solidFill>
                  <a:srgbClr val="0070C0"/>
                </a:solidFill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rates</a:t>
            </a:r>
            <a:r>
              <a:rPr b="1" dirty="0" sz="2200" lang="en-US">
                <a:solidFill>
                  <a:srgbClr val="0070C0"/>
                </a:solidFill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hypertension in Asia. (PHA)</a:t>
            </a:r>
            <a:endParaRPr b="1" dirty="0" sz="1400" lang="en-US">
              <a:solidFill>
                <a:srgbClr val="0070C0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b="1" dirty="0" sz="2200" lang="en-US">
              <a:solidFill>
                <a:srgbClr val="FF0000"/>
              </a:solidFill>
            </a:endParaRPr>
          </a:p>
          <a:p>
            <a:pPr eaLnBrk="0" fontAlgn="base" hangingPunct="0" lvl="0">
              <a:spcBef>
                <a:spcPct val="0"/>
              </a:spcBef>
              <a:spcAft>
                <a:spcPct val="0"/>
              </a:spcAft>
            </a:pPr>
            <a:endParaRPr b="1" dirty="0" sz="2000" lang="en-US">
              <a:solidFill>
                <a:srgbClr val="0070C0"/>
              </a:solidFill>
              <a:latin typeface="Calibri" panose="020F0502020204030204" charset="0"/>
              <a:cs typeface="Times New Roman" panose="02020603050405020304" pitchFamily="18" charset="0"/>
            </a:endParaRPr>
          </a:p>
          <a:p>
            <a:pPr eaLnBrk="0" fontAlgn="base" hangingPunct="0" lvl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b="1" dirty="0" sz="1200"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87" name="Rectangle 14"/>
          <p:cNvSpPr/>
          <p:nvPr/>
        </p:nvSpPr>
        <p:spPr>
          <a:xfrm>
            <a:off x="4876800" y="1447802"/>
            <a:ext cx="5791200" cy="491490"/>
          </a:xfrm>
          <a:prstGeom prst="rect"/>
          <a:solidFill>
            <a:srgbClr val="FFC50D"/>
          </a:solidFill>
        </p:spPr>
        <p:txBody>
          <a:bodyPr wrap="square">
            <a:spAutoFit/>
          </a:bodyPr>
          <a:p>
            <a:pPr algn="ctr"/>
            <a:r>
              <a:rPr b="1" dirty="0" sz="2600" lang="en-US">
                <a:solidFill>
                  <a:srgbClr val="FF0000"/>
                </a:solidFill>
              </a:rPr>
              <a:t>HEART DISEASE  / STROKE</a:t>
            </a:r>
          </a:p>
        </p:txBody>
      </p:sp>
      <p:pic>
        <p:nvPicPr>
          <p:cNvPr id="209718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8077200" y="3886200"/>
            <a:ext cx="2362200" cy="1864399"/>
          </a:xfrm>
          <a:prstGeom prst="rect"/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48688" name="TextBox 10"/>
          <p:cNvSpPr txBox="1"/>
          <p:nvPr/>
        </p:nvSpPr>
        <p:spPr>
          <a:xfrm>
            <a:off x="1524000" y="5780781"/>
            <a:ext cx="9144000" cy="1539239"/>
          </a:xfrm>
          <a:prstGeom prst="rect"/>
          <a:solidFill>
            <a:srgbClr val="FFC50D"/>
          </a:solidFill>
        </p:spPr>
        <p:txBody>
          <a:bodyPr rtlCol="0" wrap="square">
            <a:spAutoFit/>
          </a:bodyPr>
          <a:p>
            <a:pPr algn="ctr"/>
            <a:r>
              <a:rPr b="1" dirty="0" sz="3200" lang="en-US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concerned that people in their 20s, 30s who are not even in their 50s have heart diseases. (PHA)</a:t>
            </a:r>
            <a:endParaRPr b="1" dirty="0" sz="3200" lang="en-US">
              <a:solidFill>
                <a:srgbClr val="FF0000"/>
              </a:solidFill>
            </a:endParaRPr>
          </a:p>
        </p:txBody>
      </p:sp>
      <p:pic>
        <p:nvPicPr>
          <p:cNvPr id="2097181" name="Picture 17" descr="more-young-heart-disease.jpg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4953000" y="2743200"/>
            <a:ext cx="6400799" cy="1066800"/>
          </a:xfrm>
          <a:prstGeom prst="rect"/>
        </p:spPr>
      </p:pic>
      <p:sp>
        <p:nvSpPr>
          <p:cNvPr id="1048689" name="TextBox 18"/>
          <p:cNvSpPr txBox="1"/>
          <p:nvPr/>
        </p:nvSpPr>
        <p:spPr>
          <a:xfrm>
            <a:off x="10058400" y="3429000"/>
            <a:ext cx="1143000" cy="368300"/>
          </a:xfrm>
          <a:prstGeom prst="rect"/>
          <a:solidFill>
            <a:schemeClr val="bg1"/>
          </a:solidFill>
        </p:spPr>
        <p:txBody>
          <a:bodyPr rtlCol="0" wrap="square">
            <a:spAutoFit/>
          </a:bodyPr>
          <a:p>
            <a:endParaRPr dirty="0" lang="en-US"/>
          </a:p>
        </p:txBody>
      </p:sp>
      <p:pic>
        <p:nvPicPr>
          <p:cNvPr id="2097182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128587" y="16106"/>
            <a:ext cx="2790825" cy="207645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5" grpId="0" build="allAtOnce"/>
      <p:bldP spid="1048687" grpId="0" build="p" animBg="1"/>
      <p:bldP spid="104868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Table 3"/>
          <p:cNvGraphicFramePr>
            <a:graphicFrameLocks noGrp="1"/>
          </p:cNvGraphicFramePr>
          <p:nvPr/>
        </p:nvGraphicFramePr>
        <p:xfrm>
          <a:off x="2438400" y="1527910"/>
          <a:ext cx="7010400" cy="3107748"/>
        </p:xfrm>
        <a:graphic>
          <a:graphicData uri="http://schemas.openxmlformats.org/drawingml/2006/table">
            <a:tbl>
              <a:tblPr/>
              <a:tblGrid>
                <a:gridCol w="3505200"/>
                <a:gridCol w="3505200"/>
              </a:tblGrid>
              <a:tr h="1035916">
                <a:tc>
                  <a:txBody>
                    <a:bodyPr/>
                    <a:p>
                      <a:endParaRPr dirty="0" sz="1700" lang="en-US"/>
                    </a:p>
                  </a:txBody>
                  <a:tcPr marL="88349" marR="88349" marT="44176" marB="441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endParaRPr dirty="0" sz="1700" lang="en-US"/>
                    </a:p>
                  </a:txBody>
                  <a:tcPr marL="88349" marR="88349" marT="44176" marB="441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5916">
                <a:tc>
                  <a:txBody>
                    <a:bodyPr/>
                    <a:p>
                      <a:endParaRPr dirty="0" sz="1700" lang="en-US"/>
                    </a:p>
                  </a:txBody>
                  <a:tcPr marL="88349" marR="88349" marT="44176" marB="441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endParaRPr dirty="0" sz="1900" lang="en-US"/>
                    </a:p>
                  </a:txBody>
                  <a:tcPr marL="88349" marR="88349" marT="44176" marB="441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5916">
                <a:tc>
                  <a:txBody>
                    <a:bodyPr/>
                    <a:p>
                      <a:endParaRPr dirty="0" sz="1700" lang="en-US"/>
                    </a:p>
                  </a:txBody>
                  <a:tcPr marL="88349" marR="88349" marT="44176" marB="441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endParaRPr dirty="0" sz="1900" lang="en-US"/>
                    </a:p>
                  </a:txBody>
                  <a:tcPr marL="88349" marR="88349" marT="44176" marB="441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97183" name="Picture 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lum bright="11000"/>
          </a:blip>
          <a:srcRect/>
          <a:stretch>
            <a:fillRect/>
          </a:stretch>
        </p:blipFill>
        <p:spPr bwMode="auto">
          <a:xfrm>
            <a:off x="1636631" y="1691640"/>
            <a:ext cx="4078373" cy="3215640"/>
          </a:xfrm>
          <a:prstGeom prst="rect"/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194305" name="Table 6"/>
          <p:cNvGraphicFramePr>
            <a:graphicFrameLocks noGrp="1"/>
          </p:cNvGraphicFramePr>
          <p:nvPr/>
        </p:nvGraphicFramePr>
        <p:xfrm>
          <a:off x="5943600" y="1600200"/>
          <a:ext cx="4724400" cy="2433320"/>
        </p:xfrm>
        <a:graphic>
          <a:graphicData uri="http://schemas.openxmlformats.org/drawingml/2006/table">
            <a:tbl>
              <a:tblPr/>
              <a:tblGrid>
                <a:gridCol w="4724400"/>
              </a:tblGrid>
              <a:tr h="2039620">
                <a:tc>
                  <a:txBody>
                    <a:bodyPr/>
                    <a:p>
                      <a:endParaRPr b="1" dirty="0" sz="2300" lang="en-US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b="1" dirty="0" sz="2300" lang="en-US">
                          <a:solidFill>
                            <a:srgbClr val="0070C0"/>
                          </a:solidFill>
                        </a:rPr>
                        <a:t>Experts say, </a:t>
                      </a:r>
                      <a:r>
                        <a:rPr b="1" dirty="0" sz="2300" lang="en-US">
                          <a:solidFill>
                            <a:srgbClr val="FF0000"/>
                          </a:solidFill>
                        </a:rPr>
                        <a:t>366 Million </a:t>
                      </a:r>
                      <a:r>
                        <a:rPr b="1" dirty="0" sz="2300" lang="en-US">
                          <a:solidFill>
                            <a:srgbClr val="0070C0"/>
                          </a:solidFill>
                        </a:rPr>
                        <a:t>people WORLDWIDE now have diabetes</a:t>
                      </a:r>
                    </a:p>
                    <a:p>
                      <a:endParaRPr b="1" dirty="0" sz="1100" lang="en-US">
                        <a:solidFill>
                          <a:srgbClr val="0070C0"/>
                        </a:solidFill>
                      </a:endParaRPr>
                    </a:p>
                    <a:p>
                      <a:endParaRPr dirty="0" sz="2400" lang="en-US"/>
                    </a:p>
                    <a:p>
                      <a:r>
                        <a:rPr dirty="0" sz="2400" lang="en-US"/>
                        <a:t> </a:t>
                      </a:r>
                    </a:p>
                  </a:txBody>
                  <a:tcPr marL="88349" marR="88349" marT="44176" marB="441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700">
                <a:tc>
                  <a:txBody>
                    <a:bodyPr/>
                    <a:p>
                      <a:endParaRPr dirty="0" sz="2000" lang="en-US"/>
                    </a:p>
                  </a:txBody>
                  <a:tcPr marL="88349" marR="88349" marT="44176" marB="441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48690" name="TextBox 7"/>
          <p:cNvSpPr txBox="1"/>
          <p:nvPr/>
        </p:nvSpPr>
        <p:spPr>
          <a:xfrm>
            <a:off x="1524000" y="5029200"/>
            <a:ext cx="9144000" cy="14757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200" lang="en-US">
                <a:solidFill>
                  <a:srgbClr val="0070C0"/>
                </a:solidFill>
              </a:rPr>
              <a:t>2 out of 3 Diabetics usually DIE either of Heart Disease or STROKE</a:t>
            </a:r>
            <a:endParaRPr b="1" dirty="0" sz="3200" lang="en-US">
              <a:solidFill>
                <a:srgbClr val="FF0000"/>
              </a:solidFill>
            </a:endParaRPr>
          </a:p>
          <a:p>
            <a:pPr algn="ctr"/>
            <a:r>
              <a:rPr b="1" dirty="0" sz="2800" lang="en-US">
                <a:solidFill>
                  <a:srgbClr val="0070C0"/>
                </a:solidFill>
              </a:rPr>
              <a:t>        </a:t>
            </a:r>
            <a:endParaRPr b="1" dirty="0" sz="4000" lang="en-US">
              <a:solidFill>
                <a:srgbClr val="FF0000"/>
              </a:solidFill>
            </a:endParaRPr>
          </a:p>
        </p:txBody>
      </p:sp>
      <p:sp>
        <p:nvSpPr>
          <p:cNvPr id="1048691" name="TextBox 10"/>
          <p:cNvSpPr txBox="1"/>
          <p:nvPr/>
        </p:nvSpPr>
        <p:spPr>
          <a:xfrm>
            <a:off x="1676400" y="4160524"/>
            <a:ext cx="2860248" cy="7518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4400" lang="en-US">
                <a:solidFill>
                  <a:srgbClr val="FF0000"/>
                </a:solidFill>
              </a:rPr>
              <a:t> DIABETES</a:t>
            </a:r>
          </a:p>
        </p:txBody>
      </p:sp>
      <p:sp>
        <p:nvSpPr>
          <p:cNvPr id="1048692" name="TextBox 8"/>
          <p:cNvSpPr txBox="1"/>
          <p:nvPr/>
        </p:nvSpPr>
        <p:spPr>
          <a:xfrm>
            <a:off x="2209801" y="4800600"/>
            <a:ext cx="2667000" cy="368300"/>
          </a:xfrm>
          <a:prstGeom prst="rect"/>
          <a:noFill/>
        </p:spPr>
        <p:txBody>
          <a:bodyPr rtlCol="0" wrap="square">
            <a:spAutoFit/>
          </a:bodyPr>
          <a:p>
            <a:endParaRPr dirty="0" lang="en-US"/>
          </a:p>
        </p:txBody>
      </p:sp>
      <p:sp>
        <p:nvSpPr>
          <p:cNvPr id="1048693" name="TextBox 9"/>
          <p:cNvSpPr txBox="1"/>
          <p:nvPr/>
        </p:nvSpPr>
        <p:spPr>
          <a:xfrm>
            <a:off x="5867401" y="3124200"/>
            <a:ext cx="4800599" cy="16789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200" lang="en-US">
                <a:solidFill>
                  <a:srgbClr val="0070C0"/>
                </a:solidFill>
              </a:rPr>
              <a:t>Roughly  </a:t>
            </a:r>
            <a:r>
              <a:rPr b="1" dirty="0" sz="2200" lang="en-US">
                <a:solidFill>
                  <a:srgbClr val="FF0000"/>
                </a:solidFill>
              </a:rPr>
              <a:t>3.5   million</a:t>
            </a:r>
            <a:r>
              <a:rPr b="1" dirty="0" sz="2200" lang="en-US">
                <a:solidFill>
                  <a:srgbClr val="0070C0"/>
                </a:solidFill>
              </a:rPr>
              <a:t> Filipinos have Diabetes. </a:t>
            </a:r>
          </a:p>
          <a:p>
            <a:endParaRPr b="1" dirty="0" sz="2200" lang="en-US">
              <a:solidFill>
                <a:srgbClr val="0070C0"/>
              </a:solidFill>
            </a:endParaRPr>
          </a:p>
          <a:p>
            <a:r>
              <a:rPr b="1" dirty="0" sz="2200" lang="en-US">
                <a:solidFill>
                  <a:srgbClr val="0070C0"/>
                </a:solidFill>
              </a:rPr>
              <a:t>This number doesn’t include the undiagnosed and pre- diabetics.</a:t>
            </a:r>
          </a:p>
        </p:txBody>
      </p:sp>
      <p:sp>
        <p:nvSpPr>
          <p:cNvPr id="1048694" name="TextBox 11"/>
          <p:cNvSpPr txBox="1"/>
          <p:nvPr/>
        </p:nvSpPr>
        <p:spPr>
          <a:xfrm>
            <a:off x="1524000" y="6150115"/>
            <a:ext cx="9144000" cy="1209040"/>
          </a:xfrm>
          <a:prstGeom prst="rect"/>
          <a:solidFill>
            <a:srgbClr val="FFC50D"/>
          </a:solidFill>
        </p:spPr>
        <p:txBody>
          <a:bodyPr rtlCol="0" wrap="square">
            <a:spAutoFit/>
          </a:bodyPr>
          <a:p>
            <a:pPr algn="ctr"/>
            <a:r>
              <a:rPr b="1" cap="all" dirty="0" sz="3800" lang="en-US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algn="bl" blurRad="12700" dir="5400000" dist="1000" endPos="45000" rotWithShape="0" stA="28000" sy="-100000"/>
                </a:effectLst>
              </a:rPr>
              <a:t>These are indeed ALARMING statistics!!!</a:t>
            </a:r>
            <a:endParaRPr b="1" dirty="0" sz="3800" lang="en-US">
              <a:solidFill>
                <a:srgbClr val="FF0000"/>
              </a:solidFill>
            </a:endParaRPr>
          </a:p>
        </p:txBody>
      </p:sp>
      <p:pic>
        <p:nvPicPr>
          <p:cNvPr id="209718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8821" y="-200800"/>
            <a:ext cx="2790825" cy="207645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0" grpId="0"/>
      <p:bldP spid="1048693" grpId="0"/>
      <p:bldP spid="104869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Rectangle 8"/>
          <p:cNvSpPr/>
          <p:nvPr/>
        </p:nvSpPr>
        <p:spPr>
          <a:xfrm>
            <a:off x="5943601" y="4069080"/>
            <a:ext cx="4038600" cy="891540"/>
          </a:xfrm>
          <a:prstGeom prst="rect"/>
        </p:spPr>
        <p:txBody>
          <a:bodyPr wrap="square">
            <a:spAutoFit/>
          </a:bodyPr>
          <a:p>
            <a:endParaRPr b="1" dirty="0" lang="en-US">
              <a:solidFill>
                <a:srgbClr val="FF0000"/>
              </a:solidFill>
            </a:endParaRPr>
          </a:p>
          <a:p>
            <a:endParaRPr b="1" dirty="0" lang="en-US">
              <a:solidFill>
                <a:srgbClr val="FF0000"/>
              </a:solidFill>
            </a:endParaRPr>
          </a:p>
          <a:p>
            <a:endParaRPr b="1" dirty="0" lang="en-US">
              <a:solidFill>
                <a:srgbClr val="FF0000"/>
              </a:solidFill>
            </a:endParaRPr>
          </a:p>
        </p:txBody>
      </p:sp>
      <p:pic>
        <p:nvPicPr>
          <p:cNvPr id="209718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676403" y="1691640"/>
            <a:ext cx="3576318" cy="2834640"/>
          </a:xfrm>
          <a:prstGeom prst="rect"/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48696" name="TextBox 10"/>
          <p:cNvSpPr txBox="1"/>
          <p:nvPr/>
        </p:nvSpPr>
        <p:spPr>
          <a:xfrm>
            <a:off x="1676400" y="3886200"/>
            <a:ext cx="2819400" cy="70675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en-US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CANCER</a:t>
            </a:r>
          </a:p>
        </p:txBody>
      </p:sp>
      <p:sp>
        <p:nvSpPr>
          <p:cNvPr id="1048697" name="TextBox 11"/>
          <p:cNvSpPr txBox="1"/>
          <p:nvPr/>
        </p:nvSpPr>
        <p:spPr>
          <a:xfrm>
            <a:off x="1524000" y="5719229"/>
            <a:ext cx="9144000" cy="1615439"/>
          </a:xfrm>
          <a:prstGeom prst="rect"/>
          <a:solidFill>
            <a:srgbClr val="FFC50D"/>
          </a:solidFill>
        </p:spPr>
        <p:txBody>
          <a:bodyPr rtlCol="0" wrap="square">
            <a:spAutoFit/>
          </a:bodyPr>
          <a:p>
            <a:pPr algn="just"/>
            <a:r>
              <a:rPr b="1" dirty="0" sz="3400" lang="en-US">
                <a:solidFill>
                  <a:srgbClr val="FF0000"/>
                </a:solidFill>
              </a:rPr>
              <a:t>If no urgent action is taken, the number of cancer deaths may reach 14.5 million by the year 2024</a:t>
            </a:r>
          </a:p>
        </p:txBody>
      </p:sp>
      <p:sp>
        <p:nvSpPr>
          <p:cNvPr id="1048698" name="TextBox 7"/>
          <p:cNvSpPr txBox="1"/>
          <p:nvPr/>
        </p:nvSpPr>
        <p:spPr>
          <a:xfrm>
            <a:off x="1676406" y="4876800"/>
            <a:ext cx="8412183" cy="4089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2200" lang="en-US">
                <a:solidFill>
                  <a:srgbClr val="0070C0"/>
                </a:solidFill>
              </a:rPr>
              <a:t>Meanwhile, 16% of recorded cancer deaths are due to</a:t>
            </a:r>
            <a:r>
              <a:rPr dirty="0" sz="2000" lang="en-US"/>
              <a:t> </a:t>
            </a:r>
            <a:r>
              <a:rPr b="1" dirty="0" sz="2000" lang="en-US">
                <a:solidFill>
                  <a:srgbClr val="FF0000"/>
                </a:solidFill>
              </a:rPr>
              <a:t>Breast Cancer</a:t>
            </a:r>
          </a:p>
        </p:txBody>
      </p:sp>
      <p:sp>
        <p:nvSpPr>
          <p:cNvPr id="1048699" name="TextBox 9"/>
          <p:cNvSpPr txBox="1"/>
          <p:nvPr/>
        </p:nvSpPr>
        <p:spPr>
          <a:xfrm>
            <a:off x="5334002" y="1600200"/>
            <a:ext cx="5029199" cy="13614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200" lang="en-US">
                <a:solidFill>
                  <a:srgbClr val="0070C0"/>
                </a:solidFill>
              </a:rPr>
              <a:t>According to the </a:t>
            </a:r>
            <a:r>
              <a:rPr b="1" dirty="0" sz="2200" lang="en-US">
                <a:solidFill>
                  <a:srgbClr val="FF0000"/>
                </a:solidFill>
                <a:hlinkClick r:id="rId2" tooltip="World Health Organization"/>
              </a:rPr>
              <a:t>World Health Organization</a:t>
            </a:r>
            <a:r>
              <a:rPr b="1" dirty="0" sz="2200" lang="en-US">
                <a:solidFill>
                  <a:srgbClr val="FF0000"/>
                </a:solidFill>
              </a:rPr>
              <a:t> </a:t>
            </a:r>
            <a:r>
              <a:rPr b="1" dirty="0" sz="2200" lang="en-US">
                <a:solidFill>
                  <a:srgbClr val="0070C0"/>
                </a:solidFill>
              </a:rPr>
              <a:t>(WHO), over 12 million people are diagnosed with </a:t>
            </a:r>
            <a:r>
              <a:rPr b="1" dirty="0" sz="2200" lang="en-US">
                <a:solidFill>
                  <a:srgbClr val="FF0000"/>
                </a:solidFill>
              </a:rPr>
              <a:t>cancer</a:t>
            </a:r>
            <a:r>
              <a:rPr b="1" dirty="0" sz="2200" lang="en-US">
                <a:solidFill>
                  <a:srgbClr val="0070C0"/>
                </a:solidFill>
              </a:rPr>
              <a:t> every year.</a:t>
            </a:r>
          </a:p>
        </p:txBody>
      </p:sp>
      <p:sp>
        <p:nvSpPr>
          <p:cNvPr id="1048700" name="TextBox 12"/>
          <p:cNvSpPr txBox="1"/>
          <p:nvPr/>
        </p:nvSpPr>
        <p:spPr>
          <a:xfrm>
            <a:off x="5334000" y="3505200"/>
            <a:ext cx="5105400" cy="16281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200" lang="en-US">
                <a:solidFill>
                  <a:srgbClr val="FF0000"/>
                </a:solidFill>
              </a:rPr>
              <a:t>50,000 </a:t>
            </a:r>
            <a:r>
              <a:rPr b="1" dirty="0" sz="2200" lang="en-US">
                <a:solidFill>
                  <a:srgbClr val="0070C0"/>
                </a:solidFill>
              </a:rPr>
              <a:t>cancer cases have been recorded in the Philippines and the number is estimated to </a:t>
            </a:r>
            <a:r>
              <a:rPr b="1" dirty="0" sz="2200" lang="en-US">
                <a:solidFill>
                  <a:srgbClr val="FF0000"/>
                </a:solidFill>
              </a:rPr>
              <a:t>increase by 5% every year.</a:t>
            </a:r>
            <a:endParaRPr b="1" dirty="0" sz="2200" lang="en-US"/>
          </a:p>
          <a:p>
            <a:endParaRPr dirty="0" lang="en-US"/>
          </a:p>
        </p:txBody>
      </p:sp>
      <p:sp>
        <p:nvSpPr>
          <p:cNvPr id="1048701" name="Rectangle 14"/>
          <p:cNvSpPr/>
          <p:nvPr/>
        </p:nvSpPr>
        <p:spPr>
          <a:xfrm>
            <a:off x="1363539" y="5181602"/>
            <a:ext cx="2396847" cy="574040"/>
          </a:xfrm>
          <a:prstGeom prst="rect"/>
        </p:spPr>
        <p:txBody>
          <a:bodyPr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b="1" dirty="0" sz="3200" lang="en-US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  WARNING:</a:t>
            </a:r>
          </a:p>
        </p:txBody>
      </p:sp>
      <p:sp>
        <p:nvSpPr>
          <p:cNvPr id="1048702" name="Rectangle 17"/>
          <p:cNvSpPr/>
          <p:nvPr/>
        </p:nvSpPr>
        <p:spPr>
          <a:xfrm>
            <a:off x="5334000" y="3048000"/>
            <a:ext cx="5417017" cy="447040"/>
          </a:xfrm>
          <a:prstGeom prst="rect"/>
        </p:spPr>
        <p:txBody>
          <a:bodyPr wrap="none">
            <a:spAutoFit/>
          </a:bodyPr>
          <a:p>
            <a:r>
              <a:rPr b="1" dirty="0" sz="2400" lang="en-US">
                <a:solidFill>
                  <a:srgbClr val="FF0000"/>
                </a:solidFill>
              </a:rPr>
              <a:t>THAT’S 1 PERSON EVERY 3 SECONDS!</a:t>
            </a:r>
          </a:p>
        </p:txBody>
      </p:sp>
      <p:pic>
        <p:nvPicPr>
          <p:cNvPr id="2097186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0" y="11372"/>
            <a:ext cx="2790825" cy="207645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4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4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6" grpId="0"/>
      <p:bldP spid="1048697" grpId="0" bldLvl="0" animBg="1"/>
      <p:bldP spid="1048699" grpId="0"/>
      <p:bldP spid="10487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3" descr="High angle view of a work table with a laptop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23037" r="5314" b="7078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ah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1048703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427023" cy="1804749"/>
          </a:xfrm>
        </p:spPr>
        <p:txBody>
          <a:bodyPr bIns="45720" lIns="91440" rIns="91440" rtlCol="0" tIns="45720" vert="horz">
            <a:normAutofit/>
          </a:bodyPr>
          <a:p>
            <a:pPr algn="ctr"/>
            <a:r>
              <a:rPr dirty="0" sz="3200" lang="en-US" smtClean="0">
                <a:solidFill>
                  <a:srgbClr val="FF0000"/>
                </a:solidFill>
                <a:latin typeface="Algerian" panose="04020705040A02060702" pitchFamily="82" charset="0"/>
              </a:rPr>
              <a:t>WHAT IS FARMING?</a:t>
            </a:r>
            <a:endParaRPr dirty="0" sz="3200" lang="en-US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48704" name="Title 1"/>
          <p:cNvSpPr txBox="1"/>
          <p:nvPr/>
        </p:nvSpPr>
        <p:spPr>
          <a:xfrm>
            <a:off x="2503713" y="2954977"/>
            <a:ext cx="6200899" cy="2567049"/>
          </a:xfrm>
          <a:prstGeom prst="rect"/>
        </p:spPr>
        <p:txBody>
          <a:bodyPr anchor="b" bIns="45720" lIns="91440" rIns="91440" rtlCol="0" tIns="45720" vert="horz">
            <a:normAutofit/>
          </a:bodyPr>
          <a:p>
            <a:pPr algn="ctr" defTabSz="914400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3200" i="0" kern="1200" kumimoji="0" lang="en-US" noProof="0" normalizeH="0" spc="0" strike="noStrike" u="none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Its the process of Preparing</a:t>
            </a:r>
            <a:r>
              <a:rPr b="1" cap="none" dirty="0" sz="3200" i="0" kern="1200" kumimoji="0" lang="en-US" noProof="0" normalizeH="0" spc="0" strike="noStrike" u="none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and doing things </a:t>
            </a:r>
            <a:r>
              <a:rPr b="1" dirty="0" sz="3200" lang="en-US" smtClean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to Bring Good and Healthy Foods in Our Table. </a:t>
            </a:r>
            <a:endParaRPr baseline="0" b="1" cap="none" dirty="0" sz="3200" i="0" kern="1200" kumimoji="0" lang="en-US" noProof="0" normalizeH="0" spc="0" strike="noStrike" u="none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3" grpId="0"/>
      <p:bldP spid="10487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Picture 3" descr="High angle view of a work table with a laptop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23037" r="5314" b="7078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ah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104870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427023" cy="1804749"/>
          </a:xfrm>
        </p:spPr>
        <p:txBody>
          <a:bodyPr bIns="45720" lIns="91440" rIns="91440" rtlCol="0" tIns="45720" vert="horz">
            <a:normAutofit/>
          </a:bodyPr>
          <a:p>
            <a:pPr algn="ctr"/>
            <a:r>
              <a:rPr dirty="0" sz="3200" lang="en-US" smtClean="0">
                <a:solidFill>
                  <a:srgbClr val="FF0000"/>
                </a:solidFill>
                <a:latin typeface="Algerian" panose="04020705040A02060702" pitchFamily="82" charset="0"/>
              </a:rPr>
              <a:t>HOW BIG IS FARMING INDUSTRY?</a:t>
            </a:r>
            <a:endParaRPr dirty="0" sz="3200" lang="en-US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48706" name="Title 1"/>
          <p:cNvSpPr txBox="1"/>
          <p:nvPr/>
        </p:nvSpPr>
        <p:spPr>
          <a:xfrm>
            <a:off x="2503713" y="2954977"/>
            <a:ext cx="6335487" cy="1090550"/>
          </a:xfrm>
          <a:prstGeom prst="rect"/>
        </p:spPr>
        <p:txBody>
          <a:bodyPr anchor="b" bIns="45720" lIns="91440" rIns="91440" rtlCol="0" tIns="45720" vert="horz">
            <a:normAutofit/>
          </a:bodyPr>
          <a:p>
            <a:pPr algn="ctr" defTabSz="914400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3200" i="0" kern="1200" kumimoji="0" lang="en-US" noProof="0" normalizeH="0" spc="0" strike="noStrike" u="none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It’s a Trillion</a:t>
            </a:r>
            <a:r>
              <a:rPr b="1" cap="none" dirty="0" sz="3200" i="0" kern="1200" kumimoji="0" lang="en-US" noProof="0" normalizeH="0" spc="0" strike="noStrike" u="none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Dollar Industry</a:t>
            </a:r>
            <a:endParaRPr baseline="0" b="1" cap="none" dirty="0" sz="3200" i="0" kern="1200" kumimoji="0" lang="en-US" noProof="0" normalizeH="0" spc="0" strike="noStrike" u="none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5" grpId="0"/>
      <p:bldP spid="10487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3" descr="High angle view of a work table with a laptop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23037" r="5314" b="7078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ah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104870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427023" cy="1804749"/>
          </a:xfrm>
        </p:spPr>
        <p:txBody>
          <a:bodyPr bIns="45720" lIns="91440" rIns="91440" rtlCol="0" tIns="45720" vert="horz">
            <a:normAutofit/>
          </a:bodyPr>
          <a:p>
            <a:pPr algn="ctr"/>
            <a:r>
              <a:rPr dirty="0" sz="3200" lang="en-US" smtClean="0">
                <a:solidFill>
                  <a:srgbClr val="FF0000"/>
                </a:solidFill>
                <a:latin typeface="Algerian" panose="04020705040A02060702" pitchFamily="82" charset="0"/>
              </a:rPr>
              <a:t>WHAT IS THE FLATFORM FOR JMRC INTL</a:t>
            </a:r>
            <a:r>
              <a:rPr dirty="0" sz="3200" lang="en-US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dirty="0" sz="3200" lang="en-US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48708" name="Title 1"/>
          <p:cNvSpPr txBox="1"/>
          <p:nvPr/>
        </p:nvSpPr>
        <p:spPr>
          <a:xfrm>
            <a:off x="2503713" y="2954977"/>
            <a:ext cx="6200899" cy="2567049"/>
          </a:xfrm>
          <a:prstGeom prst="rect"/>
        </p:spPr>
        <p:txBody>
          <a:bodyPr anchor="b" bIns="45720" lIns="91440" rIns="91440" rtlCol="0" tIns="45720" vert="horz">
            <a:normAutofit/>
          </a:bodyPr>
          <a:p>
            <a:pPr algn="ctr" defTabSz="914400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3200" i="0" kern="1200" kumimoji="0" lang="en-US" noProof="0" normalizeH="0" spc="0" strike="noStrike" u="none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  <a:t>Our system is</a:t>
            </a:r>
            <a:r>
              <a:rPr b="1" cap="none" dirty="0" sz="3200" i="0" kern="1200" kumimoji="0" lang="en-US" noProof="0" normalizeH="0" spc="0" strike="noStrike" u="none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  <a:t> using the marketing method of (NETWORKING) combined with Direct Selling and Support System</a:t>
            </a:r>
            <a:endParaRPr baseline="0" b="1" cap="none" dirty="0" sz="3200" i="0" kern="1200" kumimoji="0" lang="en-US" noProof="0" normalizeH="0" spc="0" strike="noStrike" u="none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lgerian" panose="04020705040A02060702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7" grpId="0"/>
      <p:bldP spid="10487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Google Shape;128;p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anchor="ctr" anchorCtr="0" bIns="121900" lIns="121900" rIns="121900" rtlCol="0" spcFirstLastPara="1" tIns="121900" vert="horz" wrap="square">
            <a:noAutofit/>
          </a:bodyPr>
          <a:p>
            <a:pPr algn="ctr"/>
            <a:r>
              <a:rPr dirty="0" lang="en" smtClean="0">
                <a:solidFill>
                  <a:srgbClr val="0070C0"/>
                </a:solidFill>
                <a:latin typeface="Algerian" panose="04020705040A02060702" pitchFamily="82" charset="0"/>
              </a:rPr>
              <a:t>JMRC INTERNATIONAL</a:t>
            </a:r>
            <a:endParaRPr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2097153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4529" y="1340926"/>
            <a:ext cx="2724642" cy="3632856"/>
          </a:xfrm>
          <a:prstGeom prst="rect"/>
        </p:spPr>
      </p:pic>
      <p:pic>
        <p:nvPicPr>
          <p:cNvPr id="209715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829171" y="2486534"/>
            <a:ext cx="2811009" cy="3748012"/>
          </a:xfrm>
          <a:prstGeom prst="rect"/>
        </p:spPr>
      </p:pic>
      <p:pic>
        <p:nvPicPr>
          <p:cNvPr id="209715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834144" y="1486073"/>
            <a:ext cx="2936363" cy="4138873"/>
          </a:xfrm>
          <a:prstGeom prst="rect"/>
        </p:spPr>
      </p:pic>
      <p:pic>
        <p:nvPicPr>
          <p:cNvPr id="209715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8978560" y="1981201"/>
            <a:ext cx="3213440" cy="4253345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9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6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Freeform 17"/>
          <p:cNvSpPr/>
          <p:nvPr/>
        </p:nvSpPr>
        <p:spPr bwMode="auto">
          <a:xfrm>
            <a:off x="0" y="364455"/>
            <a:ext cx="3994038" cy="2272398"/>
          </a:xfrm>
          <a:custGeom>
            <a:avLst/>
            <a:gdLst>
              <a:gd name="T0" fmla="*/ 1430 w 1430"/>
              <a:gd name="T1" fmla="*/ 0 h 660"/>
              <a:gd name="T2" fmla="*/ 1267 w 1430"/>
              <a:gd name="T3" fmla="*/ 334 h 660"/>
              <a:gd name="T4" fmla="*/ 1253 w 1430"/>
              <a:gd name="T5" fmla="*/ 358 h 660"/>
              <a:gd name="T6" fmla="*/ 1247 w 1430"/>
              <a:gd name="T7" fmla="*/ 367 h 660"/>
              <a:gd name="T8" fmla="*/ 1174 w 1430"/>
              <a:gd name="T9" fmla="*/ 422 h 660"/>
              <a:gd name="T10" fmla="*/ 1140 w 1430"/>
              <a:gd name="T11" fmla="*/ 427 h 660"/>
              <a:gd name="T12" fmla="*/ 1121 w 1430"/>
              <a:gd name="T13" fmla="*/ 427 h 660"/>
              <a:gd name="T14" fmla="*/ 141 w 1430"/>
              <a:gd name="T15" fmla="*/ 427 h 660"/>
              <a:gd name="T16" fmla="*/ 59 w 1430"/>
              <a:gd name="T17" fmla="*/ 470 h 660"/>
              <a:gd name="T18" fmla="*/ 24 w 1430"/>
              <a:gd name="T19" fmla="*/ 527 h 660"/>
              <a:gd name="T20" fmla="*/ 0 w 1430"/>
              <a:gd name="T21" fmla="*/ 660 h 660"/>
              <a:gd name="T22" fmla="*/ 0 w 1430"/>
              <a:gd name="T23" fmla="*/ 0 h 660"/>
              <a:gd name="T24" fmla="*/ 1430 w 1430"/>
              <a:gd name="T25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0" h="660">
                <a:moveTo>
                  <a:pt x="1430" y="0"/>
                </a:moveTo>
                <a:cubicBezTo>
                  <a:pt x="1267" y="334"/>
                  <a:pt x="1267" y="334"/>
                  <a:pt x="1267" y="334"/>
                </a:cubicBezTo>
                <a:cubicBezTo>
                  <a:pt x="1262" y="343"/>
                  <a:pt x="1258" y="351"/>
                  <a:pt x="1253" y="358"/>
                </a:cubicBezTo>
                <a:cubicBezTo>
                  <a:pt x="1251" y="361"/>
                  <a:pt x="1249" y="364"/>
                  <a:pt x="1247" y="367"/>
                </a:cubicBezTo>
                <a:cubicBezTo>
                  <a:pt x="1227" y="394"/>
                  <a:pt x="1202" y="413"/>
                  <a:pt x="1174" y="422"/>
                </a:cubicBezTo>
                <a:cubicBezTo>
                  <a:pt x="1163" y="426"/>
                  <a:pt x="1151" y="427"/>
                  <a:pt x="1140" y="427"/>
                </a:cubicBezTo>
                <a:cubicBezTo>
                  <a:pt x="1140" y="427"/>
                  <a:pt x="1133" y="427"/>
                  <a:pt x="1121" y="427"/>
                </a:cubicBezTo>
                <a:cubicBezTo>
                  <a:pt x="141" y="427"/>
                  <a:pt x="141" y="427"/>
                  <a:pt x="141" y="427"/>
                </a:cubicBezTo>
                <a:cubicBezTo>
                  <a:pt x="114" y="427"/>
                  <a:pt x="84" y="441"/>
                  <a:pt x="59" y="470"/>
                </a:cubicBezTo>
                <a:cubicBezTo>
                  <a:pt x="46" y="485"/>
                  <a:pt x="33" y="504"/>
                  <a:pt x="24" y="527"/>
                </a:cubicBezTo>
                <a:cubicBezTo>
                  <a:pt x="9" y="562"/>
                  <a:pt x="0" y="606"/>
                  <a:pt x="0" y="660"/>
                </a:cubicBezTo>
                <a:cubicBezTo>
                  <a:pt x="0" y="0"/>
                  <a:pt x="0" y="0"/>
                  <a:pt x="0" y="0"/>
                </a:cubicBezTo>
                <a:lnTo>
                  <a:pt x="1430" y="0"/>
                </a:lnTo>
                <a:close/>
              </a:path>
            </a:pathLst>
          </a:custGeom>
          <a:gradFill>
            <a:gsLst>
              <a:gs pos="0">
                <a:srgbClr val="3EDCFC"/>
              </a:gs>
              <a:gs pos="49000">
                <a:srgbClr val="01A0D9"/>
              </a:gs>
            </a:gsLst>
            <a:lin ang="189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/>
          </a:p>
        </p:txBody>
      </p:sp>
      <p:sp>
        <p:nvSpPr>
          <p:cNvPr id="1048710" name="Freeform 18"/>
          <p:cNvSpPr/>
          <p:nvPr/>
        </p:nvSpPr>
        <p:spPr bwMode="auto">
          <a:xfrm>
            <a:off x="0" y="165529"/>
            <a:ext cx="4625574" cy="2272398"/>
          </a:xfrm>
          <a:custGeom>
            <a:avLst/>
            <a:gdLst>
              <a:gd name="T0" fmla="*/ 1471 w 1471"/>
              <a:gd name="T1" fmla="*/ 0 h 660"/>
              <a:gd name="T2" fmla="*/ 1303 w 1471"/>
              <a:gd name="T3" fmla="*/ 335 h 660"/>
              <a:gd name="T4" fmla="*/ 1289 w 1471"/>
              <a:gd name="T5" fmla="*/ 359 h 660"/>
              <a:gd name="T6" fmla="*/ 1282 w 1471"/>
              <a:gd name="T7" fmla="*/ 367 h 660"/>
              <a:gd name="T8" fmla="*/ 1208 w 1471"/>
              <a:gd name="T9" fmla="*/ 422 h 660"/>
              <a:gd name="T10" fmla="*/ 1172 w 1471"/>
              <a:gd name="T11" fmla="*/ 428 h 660"/>
              <a:gd name="T12" fmla="*/ 1153 w 1471"/>
              <a:gd name="T13" fmla="*/ 428 h 660"/>
              <a:gd name="T14" fmla="*/ 145 w 1471"/>
              <a:gd name="T15" fmla="*/ 428 h 660"/>
              <a:gd name="T16" fmla="*/ 61 w 1471"/>
              <a:gd name="T17" fmla="*/ 470 h 660"/>
              <a:gd name="T18" fmla="*/ 24 w 1471"/>
              <a:gd name="T19" fmla="*/ 528 h 660"/>
              <a:gd name="T20" fmla="*/ 0 w 1471"/>
              <a:gd name="T21" fmla="*/ 660 h 660"/>
              <a:gd name="T22" fmla="*/ 0 w 1471"/>
              <a:gd name="T23" fmla="*/ 0 h 660"/>
              <a:gd name="T24" fmla="*/ 1471 w 1471"/>
              <a:gd name="T25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71" h="660">
                <a:moveTo>
                  <a:pt x="1471" y="0"/>
                </a:moveTo>
                <a:cubicBezTo>
                  <a:pt x="1303" y="335"/>
                  <a:pt x="1303" y="335"/>
                  <a:pt x="1303" y="335"/>
                </a:cubicBezTo>
                <a:cubicBezTo>
                  <a:pt x="1299" y="343"/>
                  <a:pt x="1294" y="351"/>
                  <a:pt x="1289" y="359"/>
                </a:cubicBezTo>
                <a:cubicBezTo>
                  <a:pt x="1287" y="362"/>
                  <a:pt x="1285" y="365"/>
                  <a:pt x="1282" y="367"/>
                </a:cubicBezTo>
                <a:cubicBezTo>
                  <a:pt x="1262" y="395"/>
                  <a:pt x="1236" y="414"/>
                  <a:pt x="1208" y="422"/>
                </a:cubicBezTo>
                <a:cubicBezTo>
                  <a:pt x="1197" y="426"/>
                  <a:pt x="1185" y="428"/>
                  <a:pt x="1172" y="428"/>
                </a:cubicBezTo>
                <a:cubicBezTo>
                  <a:pt x="1172" y="428"/>
                  <a:pt x="1166" y="428"/>
                  <a:pt x="1153" y="428"/>
                </a:cubicBezTo>
                <a:cubicBezTo>
                  <a:pt x="145" y="428"/>
                  <a:pt x="145" y="428"/>
                  <a:pt x="145" y="428"/>
                </a:cubicBezTo>
                <a:cubicBezTo>
                  <a:pt x="117" y="428"/>
                  <a:pt x="87" y="442"/>
                  <a:pt x="61" y="470"/>
                </a:cubicBezTo>
                <a:cubicBezTo>
                  <a:pt x="47" y="485"/>
                  <a:pt x="34" y="505"/>
                  <a:pt x="24" y="528"/>
                </a:cubicBezTo>
                <a:cubicBezTo>
                  <a:pt x="9" y="563"/>
                  <a:pt x="0" y="607"/>
                  <a:pt x="0" y="660"/>
                </a:cubicBezTo>
                <a:cubicBezTo>
                  <a:pt x="0" y="0"/>
                  <a:pt x="0" y="0"/>
                  <a:pt x="0" y="0"/>
                </a:cubicBezTo>
                <a:lnTo>
                  <a:pt x="1471" y="0"/>
                </a:lnTo>
                <a:close/>
              </a:path>
            </a:pathLst>
          </a:custGeom>
          <a:gradFill>
            <a:gsLst>
              <a:gs pos="15000">
                <a:srgbClr val="EBF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>
            <a:outerShdw algn="tl" blurRad="203200" dir="2700000" dist="38100" rotWithShape="0">
              <a:prstClr val="black">
                <a:alpha val="10000"/>
              </a:prstClr>
            </a:outerShdw>
          </a:effectLst>
        </p:spPr>
        <p:txBody>
          <a:bodyPr anchor="t" anchorCtr="0" bIns="45720" compatLnSpc="1" lIns="91440" numCol="1" rIns="91440" tIns="45720" vert="horz" wrap="square"/>
          <a:p>
            <a:endParaRPr dirty="0" lang="en-US"/>
          </a:p>
        </p:txBody>
      </p:sp>
      <p:sp>
        <p:nvSpPr>
          <p:cNvPr id="1048711" name="Freeform 19"/>
          <p:cNvSpPr/>
          <p:nvPr/>
        </p:nvSpPr>
        <p:spPr bwMode="auto">
          <a:xfrm>
            <a:off x="0" y="0"/>
            <a:ext cx="5169159" cy="2272398"/>
          </a:xfrm>
          <a:custGeom>
            <a:avLst/>
            <a:gdLst>
              <a:gd name="T0" fmla="*/ 1504 w 1504"/>
              <a:gd name="T1" fmla="*/ 0 h 660"/>
              <a:gd name="T2" fmla="*/ 1333 w 1504"/>
              <a:gd name="T3" fmla="*/ 335 h 660"/>
              <a:gd name="T4" fmla="*/ 1318 w 1504"/>
              <a:gd name="T5" fmla="*/ 359 h 660"/>
              <a:gd name="T6" fmla="*/ 1312 w 1504"/>
              <a:gd name="T7" fmla="*/ 367 h 660"/>
              <a:gd name="T8" fmla="*/ 1236 w 1504"/>
              <a:gd name="T9" fmla="*/ 422 h 660"/>
              <a:gd name="T10" fmla="*/ 1199 w 1504"/>
              <a:gd name="T11" fmla="*/ 428 h 660"/>
              <a:gd name="T12" fmla="*/ 1180 w 1504"/>
              <a:gd name="T13" fmla="*/ 428 h 660"/>
              <a:gd name="T14" fmla="*/ 148 w 1504"/>
              <a:gd name="T15" fmla="*/ 428 h 660"/>
              <a:gd name="T16" fmla="*/ 62 w 1504"/>
              <a:gd name="T17" fmla="*/ 470 h 660"/>
              <a:gd name="T18" fmla="*/ 25 w 1504"/>
              <a:gd name="T19" fmla="*/ 528 h 660"/>
              <a:gd name="T20" fmla="*/ 0 w 1504"/>
              <a:gd name="T21" fmla="*/ 660 h 660"/>
              <a:gd name="T22" fmla="*/ 0 w 1504"/>
              <a:gd name="T23" fmla="*/ 0 h 660"/>
              <a:gd name="T24" fmla="*/ 1504 w 1504"/>
              <a:gd name="T25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4" h="660">
                <a:moveTo>
                  <a:pt x="1504" y="0"/>
                </a:moveTo>
                <a:cubicBezTo>
                  <a:pt x="1333" y="335"/>
                  <a:pt x="1333" y="335"/>
                  <a:pt x="1333" y="335"/>
                </a:cubicBezTo>
                <a:cubicBezTo>
                  <a:pt x="1328" y="343"/>
                  <a:pt x="1323" y="351"/>
                  <a:pt x="1318" y="359"/>
                </a:cubicBezTo>
                <a:cubicBezTo>
                  <a:pt x="1316" y="362"/>
                  <a:pt x="1314" y="365"/>
                  <a:pt x="1312" y="367"/>
                </a:cubicBezTo>
                <a:cubicBezTo>
                  <a:pt x="1291" y="395"/>
                  <a:pt x="1264" y="414"/>
                  <a:pt x="1236" y="422"/>
                </a:cubicBezTo>
                <a:cubicBezTo>
                  <a:pt x="1224" y="426"/>
                  <a:pt x="1212" y="428"/>
                  <a:pt x="1199" y="428"/>
                </a:cubicBezTo>
                <a:cubicBezTo>
                  <a:pt x="1199" y="428"/>
                  <a:pt x="1192" y="428"/>
                  <a:pt x="1180" y="428"/>
                </a:cubicBezTo>
                <a:cubicBezTo>
                  <a:pt x="148" y="428"/>
                  <a:pt x="148" y="428"/>
                  <a:pt x="148" y="428"/>
                </a:cubicBezTo>
                <a:cubicBezTo>
                  <a:pt x="120" y="428"/>
                  <a:pt x="89" y="442"/>
                  <a:pt x="62" y="470"/>
                </a:cubicBezTo>
                <a:cubicBezTo>
                  <a:pt x="48" y="485"/>
                  <a:pt x="35" y="505"/>
                  <a:pt x="25" y="528"/>
                </a:cubicBezTo>
                <a:cubicBezTo>
                  <a:pt x="10" y="563"/>
                  <a:pt x="0" y="607"/>
                  <a:pt x="0" y="660"/>
                </a:cubicBezTo>
                <a:cubicBezTo>
                  <a:pt x="0" y="0"/>
                  <a:pt x="0" y="0"/>
                  <a:pt x="0" y="0"/>
                </a:cubicBezTo>
                <a:lnTo>
                  <a:pt x="1504" y="0"/>
                </a:lnTo>
                <a:close/>
              </a:path>
            </a:pathLst>
          </a:custGeom>
          <a:gradFill>
            <a:gsLst>
              <a:gs pos="7000">
                <a:srgbClr val="01A0D9"/>
              </a:gs>
              <a:gs pos="100000">
                <a:srgbClr val="3EDCFC"/>
              </a:gs>
            </a:gsLst>
            <a:lin ang="162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/>
          </a:p>
        </p:txBody>
      </p:sp>
      <p:sp>
        <p:nvSpPr>
          <p:cNvPr id="1048712" name="Rectangle 13"/>
          <p:cNvSpPr/>
          <p:nvPr/>
        </p:nvSpPr>
        <p:spPr>
          <a:xfrm>
            <a:off x="744769" y="187173"/>
            <a:ext cx="3749992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cap="none" dirty="0" sz="2800" lang="en-US" spc="200" smtClean="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SET UP YOUR OWN </a:t>
            </a:r>
            <a:endParaRPr cap="none" dirty="0" sz="2800" lang="en-US" spc="200">
              <a:ln w="0">
                <a:noFill/>
              </a:ln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048713" name="Rectangle 23"/>
          <p:cNvSpPr/>
          <p:nvPr/>
        </p:nvSpPr>
        <p:spPr>
          <a:xfrm>
            <a:off x="6361816" y="874589"/>
            <a:ext cx="1148079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dirty="0" sz="2800" lang="en-US" spc="200" smtClean="0">
                <a:ln w="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</a:rPr>
              <a:t>USER</a:t>
            </a:r>
            <a:endParaRPr cap="none" dirty="0" sz="2800" lang="en-US" spc="200">
              <a:ln w="0">
                <a:noFill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48714" name="Rectangle 51"/>
          <p:cNvSpPr/>
          <p:nvPr/>
        </p:nvSpPr>
        <p:spPr>
          <a:xfrm>
            <a:off x="1689262" y="615813"/>
            <a:ext cx="2151379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cap="none" dirty="0" sz="2800" lang="en-US" spc="200" smtClean="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 BUSINESS</a:t>
            </a:r>
            <a:endParaRPr cap="none" dirty="0" sz="2800" lang="en-US" spc="200">
              <a:ln w="0">
                <a:noFill/>
              </a:ln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2097190" name="Picture 82" descr="static-webdesign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54824" y="2075063"/>
            <a:ext cx="6336704" cy="3831353"/>
          </a:xfrm>
          <a:prstGeom prst="rect"/>
        </p:spPr>
      </p:pic>
      <p:sp>
        <p:nvSpPr>
          <p:cNvPr id="1048715" name="TextBox 83"/>
          <p:cNvSpPr txBox="1"/>
          <p:nvPr/>
        </p:nvSpPr>
        <p:spPr>
          <a:xfrm>
            <a:off x="7447636" y="1759096"/>
            <a:ext cx="2134612" cy="8915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lang="en-US" smtClean="0"/>
              <a:t>Hire a Programmer</a:t>
            </a:r>
          </a:p>
          <a:p>
            <a:r>
              <a:rPr b="1" dirty="0" lang="en-US" smtClean="0"/>
              <a:t>To Make A Website</a:t>
            </a:r>
          </a:p>
          <a:p>
            <a:r>
              <a:rPr b="1" dirty="0" lang="en-US" smtClean="0"/>
              <a:t>w/ CRM System</a:t>
            </a:r>
            <a:endParaRPr b="1" dirty="0" lang="en-US"/>
          </a:p>
        </p:txBody>
      </p:sp>
      <p:sp>
        <p:nvSpPr>
          <p:cNvPr id="1048716" name="TextBox 84"/>
          <p:cNvSpPr txBox="1"/>
          <p:nvPr/>
        </p:nvSpPr>
        <p:spPr>
          <a:xfrm>
            <a:off x="7456268" y="2695200"/>
            <a:ext cx="2125980" cy="8280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lang="en-US" smtClean="0"/>
              <a:t>Buy a Domain </a:t>
            </a:r>
          </a:p>
          <a:p>
            <a:r>
              <a:rPr b="1" dirty="0" lang="en-US" smtClean="0"/>
              <a:t>(.com or .ph or .biz)</a:t>
            </a:r>
          </a:p>
          <a:p>
            <a:r>
              <a:rPr b="1" dirty="0" sz="1400" lang="en-US" smtClean="0"/>
              <a:t>*Renewable Annually</a:t>
            </a:r>
            <a:endParaRPr b="1" dirty="0" sz="1400" lang="en-US"/>
          </a:p>
        </p:txBody>
      </p:sp>
      <p:sp>
        <p:nvSpPr>
          <p:cNvPr id="1048717" name="TextBox 85"/>
          <p:cNvSpPr txBox="1"/>
          <p:nvPr/>
        </p:nvSpPr>
        <p:spPr>
          <a:xfrm>
            <a:off x="7447636" y="3561037"/>
            <a:ext cx="1846579" cy="8280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lang="en-US" smtClean="0"/>
              <a:t>Avail of A Web</a:t>
            </a:r>
            <a:br>
              <a:rPr b="1" dirty="0" lang="en-US" smtClean="0"/>
            </a:br>
            <a:r>
              <a:rPr b="1" dirty="0" lang="en-US" smtClean="0"/>
              <a:t>Hosting Facility</a:t>
            </a:r>
          </a:p>
          <a:p>
            <a:r>
              <a:rPr b="1" dirty="0" sz="1400" lang="en-US" smtClean="0"/>
              <a:t>*Renewable Annually</a:t>
            </a:r>
            <a:endParaRPr b="1" dirty="0" sz="1400" lang="en-US"/>
          </a:p>
        </p:txBody>
      </p:sp>
      <p:sp>
        <p:nvSpPr>
          <p:cNvPr id="1048718" name="TextBox 86"/>
          <p:cNvSpPr txBox="1"/>
          <p:nvPr/>
        </p:nvSpPr>
        <p:spPr>
          <a:xfrm>
            <a:off x="7519644" y="4567408"/>
            <a:ext cx="1634486" cy="646331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lang="en-US" smtClean="0"/>
              <a:t>Buy your Initial</a:t>
            </a:r>
          </a:p>
          <a:p>
            <a:r>
              <a:rPr b="1" dirty="0" lang="en-US" smtClean="0"/>
              <a:t>Inventory</a:t>
            </a:r>
            <a:endParaRPr b="1" dirty="0" lang="en-US"/>
          </a:p>
        </p:txBody>
      </p:sp>
      <p:sp>
        <p:nvSpPr>
          <p:cNvPr id="1048719" name="TextBox 87"/>
          <p:cNvSpPr txBox="1"/>
          <p:nvPr/>
        </p:nvSpPr>
        <p:spPr>
          <a:xfrm>
            <a:off x="10099217" y="2302117"/>
            <a:ext cx="1389379" cy="358141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lang="en-US" smtClean="0">
                <a:solidFill>
                  <a:srgbClr val="FF0000"/>
                </a:solidFill>
              </a:rPr>
              <a:t>Php300,000</a:t>
            </a:r>
          </a:p>
        </p:txBody>
      </p:sp>
      <p:sp>
        <p:nvSpPr>
          <p:cNvPr id="1048720" name="TextBox 88"/>
          <p:cNvSpPr txBox="1"/>
          <p:nvPr/>
        </p:nvSpPr>
        <p:spPr>
          <a:xfrm>
            <a:off x="10082151" y="3117956"/>
            <a:ext cx="119398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en-US" smtClean="0">
                <a:solidFill>
                  <a:srgbClr val="FF0000"/>
                </a:solidFill>
              </a:rPr>
              <a:t>Php1,000</a:t>
            </a:r>
          </a:p>
        </p:txBody>
      </p:sp>
      <p:sp>
        <p:nvSpPr>
          <p:cNvPr id="1048721" name="TextBox 89"/>
          <p:cNvSpPr txBox="1"/>
          <p:nvPr/>
        </p:nvSpPr>
        <p:spPr>
          <a:xfrm>
            <a:off x="10103989" y="3954962"/>
            <a:ext cx="1186180" cy="3581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lang="en-US" err="1" smtClean="0">
                <a:solidFill>
                  <a:srgbClr val="FF0000"/>
                </a:solidFill>
              </a:rPr>
              <a:t>Php</a:t>
            </a:r>
            <a:r>
              <a:rPr b="1" dirty="0" lang="en-US" smtClean="0">
                <a:solidFill>
                  <a:srgbClr val="FF0000"/>
                </a:solidFill>
              </a:rPr>
              <a:t> 6,000</a:t>
            </a:r>
          </a:p>
        </p:txBody>
      </p:sp>
      <p:sp>
        <p:nvSpPr>
          <p:cNvPr id="1048722" name="TextBox 90"/>
          <p:cNvSpPr txBox="1"/>
          <p:nvPr/>
        </p:nvSpPr>
        <p:spPr>
          <a:xfrm>
            <a:off x="9904021" y="4691769"/>
            <a:ext cx="1555667" cy="6248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en-US" err="1" smtClean="0">
                <a:solidFill>
                  <a:srgbClr val="FF0000"/>
                </a:solidFill>
              </a:rPr>
              <a:t>Php</a:t>
            </a:r>
            <a:r>
              <a:rPr b="1" dirty="0" lang="en-US" smtClean="0">
                <a:solidFill>
                  <a:srgbClr val="FF0000"/>
                </a:solidFill>
              </a:rPr>
              <a:t> 2,000,000</a:t>
            </a:r>
          </a:p>
        </p:txBody>
      </p:sp>
      <p:cxnSp>
        <p:nvCxnSpPr>
          <p:cNvPr id="3145733" name="Straight Connector 91"/>
          <p:cNvCxnSpPr>
            <a:cxnSpLocks/>
          </p:cNvCxnSpPr>
          <p:nvPr/>
        </p:nvCxnSpPr>
        <p:spPr>
          <a:xfrm>
            <a:off x="9679884" y="5359496"/>
            <a:ext cx="1224136" cy="0"/>
          </a:xfrm>
          <a:prstGeom prst="lin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723" name="TextBox 92"/>
          <p:cNvSpPr txBox="1"/>
          <p:nvPr/>
        </p:nvSpPr>
        <p:spPr>
          <a:xfrm>
            <a:off x="9719963" y="5395877"/>
            <a:ext cx="1668474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en-US" err="1" smtClean="0">
                <a:solidFill>
                  <a:srgbClr val="FF0000"/>
                </a:solidFill>
              </a:rPr>
              <a:t>Php</a:t>
            </a:r>
            <a:r>
              <a:rPr b="1" dirty="0" lang="en-US" smtClean="0">
                <a:solidFill>
                  <a:srgbClr val="FF0000"/>
                </a:solidFill>
              </a:rPr>
              <a:t> 2,308,000</a:t>
            </a:r>
          </a:p>
        </p:txBody>
      </p:sp>
      <p:cxnSp>
        <p:nvCxnSpPr>
          <p:cNvPr id="3145734" name="Straight Connector 93"/>
          <p:cNvCxnSpPr>
            <a:cxnSpLocks/>
          </p:cNvCxnSpPr>
          <p:nvPr/>
        </p:nvCxnSpPr>
        <p:spPr>
          <a:xfrm>
            <a:off x="9679884" y="5863552"/>
            <a:ext cx="1224136" cy="0"/>
          </a:xfrm>
          <a:prstGeom prst="lin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724" name="Multiply 94"/>
          <p:cNvSpPr/>
          <p:nvPr/>
        </p:nvSpPr>
        <p:spPr>
          <a:xfrm>
            <a:off x="9731496" y="4500423"/>
            <a:ext cx="1728192" cy="2160240"/>
          </a:xfrm>
          <a:prstGeom prst="mathMultiply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dirty="0" lang="en-US">
              <a:solidFill>
                <a:srgbClr val="FF0000"/>
              </a:solidFill>
            </a:endParaRPr>
          </a:p>
        </p:txBody>
      </p:sp>
      <p:grpSp>
        <p:nvGrpSpPr>
          <p:cNvPr id="93" name="Group 95"/>
          <p:cNvGrpSpPr/>
          <p:nvPr/>
        </p:nvGrpSpPr>
        <p:grpSpPr>
          <a:xfrm>
            <a:off x="5375189" y="213463"/>
            <a:ext cx="6816811" cy="1451888"/>
            <a:chOff x="-869186" y="1189211"/>
            <a:chExt cx="4990090" cy="1046404"/>
          </a:xfrm>
        </p:grpSpPr>
        <p:sp>
          <p:nvSpPr>
            <p:cNvPr id="1048725" name="Freeform 20"/>
            <p:cNvSpPr/>
            <p:nvPr/>
          </p:nvSpPr>
          <p:spPr bwMode="auto">
            <a:xfrm>
              <a:off x="-869186" y="2139764"/>
              <a:ext cx="4990090" cy="95851"/>
            </a:xfrm>
            <a:custGeom>
              <a:avLst/>
              <a:gdLst>
                <a:gd name="T0" fmla="*/ 16 w 968"/>
                <a:gd name="T1" fmla="*/ 128 h 168"/>
                <a:gd name="T2" fmla="*/ 952 w 968"/>
                <a:gd name="T3" fmla="*/ 168 h 168"/>
                <a:gd name="T4" fmla="*/ 968 w 968"/>
                <a:gd name="T5" fmla="*/ 152 h 168"/>
                <a:gd name="T6" fmla="*/ 968 w 968"/>
                <a:gd name="T7" fmla="*/ 16 h 168"/>
                <a:gd name="T8" fmla="*/ 952 w 968"/>
                <a:gd name="T9" fmla="*/ 0 h 168"/>
                <a:gd name="T10" fmla="*/ 16 w 968"/>
                <a:gd name="T11" fmla="*/ 0 h 168"/>
                <a:gd name="T12" fmla="*/ 0 w 968"/>
                <a:gd name="T13" fmla="*/ 16 h 168"/>
                <a:gd name="T14" fmla="*/ 0 w 968"/>
                <a:gd name="T15" fmla="*/ 112 h 168"/>
                <a:gd name="T16" fmla="*/ 16 w 968"/>
                <a:gd name="T17" fmla="*/ 1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8" h="168">
                  <a:moveTo>
                    <a:pt x="16" y="128"/>
                  </a:moveTo>
                  <a:cubicBezTo>
                    <a:pt x="952" y="168"/>
                    <a:pt x="952" y="168"/>
                    <a:pt x="952" y="168"/>
                  </a:cubicBezTo>
                  <a:cubicBezTo>
                    <a:pt x="961" y="168"/>
                    <a:pt x="968" y="161"/>
                    <a:pt x="968" y="152"/>
                  </a:cubicBezTo>
                  <a:cubicBezTo>
                    <a:pt x="968" y="16"/>
                    <a:pt x="968" y="16"/>
                    <a:pt x="968" y="16"/>
                  </a:cubicBezTo>
                  <a:cubicBezTo>
                    <a:pt x="968" y="8"/>
                    <a:pt x="961" y="0"/>
                    <a:pt x="95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8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8" y="128"/>
                    <a:pt x="16" y="12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1C0EC">
                    <a:alpha val="0"/>
                  </a:srgbClr>
                </a:gs>
                <a:gs pos="44000">
                  <a:srgbClr val="109CC2"/>
                </a:gs>
              </a:gsLst>
              <a:lin ang="10800000" scaled="0"/>
            </a:gra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726" name="Freeform 21"/>
            <p:cNvSpPr/>
            <p:nvPr/>
          </p:nvSpPr>
          <p:spPr bwMode="auto">
            <a:xfrm>
              <a:off x="263877" y="1189211"/>
              <a:ext cx="2859113" cy="903993"/>
            </a:xfrm>
            <a:custGeom>
              <a:avLst/>
              <a:gdLst>
                <a:gd name="T0" fmla="*/ 952 w 968"/>
                <a:gd name="T1" fmla="*/ 304 h 304"/>
                <a:gd name="T2" fmla="*/ 16 w 968"/>
                <a:gd name="T3" fmla="*/ 304 h 304"/>
                <a:gd name="T4" fmla="*/ 0 w 968"/>
                <a:gd name="T5" fmla="*/ 288 h 304"/>
                <a:gd name="T6" fmla="*/ 0 w 968"/>
                <a:gd name="T7" fmla="*/ 16 h 304"/>
                <a:gd name="T8" fmla="*/ 16 w 968"/>
                <a:gd name="T9" fmla="*/ 0 h 304"/>
                <a:gd name="T10" fmla="*/ 952 w 968"/>
                <a:gd name="T11" fmla="*/ 0 h 304"/>
                <a:gd name="T12" fmla="*/ 968 w 968"/>
                <a:gd name="T13" fmla="*/ 16 h 304"/>
                <a:gd name="T14" fmla="*/ 968 w 968"/>
                <a:gd name="T15" fmla="*/ 288 h 304"/>
                <a:gd name="T16" fmla="*/ 952 w 968"/>
                <a:gd name="T1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8" h="304">
                  <a:moveTo>
                    <a:pt x="952" y="304"/>
                  </a:moveTo>
                  <a:cubicBezTo>
                    <a:pt x="16" y="304"/>
                    <a:pt x="16" y="304"/>
                    <a:pt x="16" y="304"/>
                  </a:cubicBezTo>
                  <a:cubicBezTo>
                    <a:pt x="8" y="304"/>
                    <a:pt x="0" y="297"/>
                    <a:pt x="0" y="28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61" y="0"/>
                    <a:pt x="968" y="8"/>
                    <a:pt x="968" y="16"/>
                  </a:cubicBezTo>
                  <a:cubicBezTo>
                    <a:pt x="968" y="288"/>
                    <a:pt x="968" y="288"/>
                    <a:pt x="968" y="288"/>
                  </a:cubicBezTo>
                  <a:cubicBezTo>
                    <a:pt x="968" y="297"/>
                    <a:pt x="961" y="304"/>
                    <a:pt x="952" y="30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EBFCFF"/>
                </a:gs>
              </a:gsLst>
              <a:lin ang="81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727" name="Rectangle 98"/>
            <p:cNvSpPr/>
            <p:nvPr/>
          </p:nvSpPr>
          <p:spPr>
            <a:xfrm>
              <a:off x="-466478" y="1357919"/>
              <a:ext cx="4076692" cy="834767"/>
            </a:xfrm>
            <a:prstGeom prst="rect"/>
            <a:noFill/>
          </p:spPr>
          <p:txBody>
            <a:bodyPr bIns="45720" lIns="91440" rIns="91440" tIns="45720" wrap="square">
              <a:spAutoFit/>
            </a:bodyPr>
            <a:p>
              <a:pPr algn="ctr"/>
              <a:r>
                <a:rPr dirty="0" sz="3600" lang="en-US" spc="200" smtClean="0">
                  <a:ln w="0">
                    <a:noFill/>
                  </a:ln>
                  <a:solidFill>
                    <a:srgbClr val="27C5EF"/>
                  </a:solidFill>
                  <a:latin typeface="Impact" panose="020B0806030902050204" pitchFamily="34" charset="0"/>
                </a:rPr>
                <a:t>ESTIMATED CAPITAL NEEDED</a:t>
              </a:r>
              <a:endParaRPr cap="none" dirty="0" sz="3600" lang="en-US" spc="200">
                <a:ln w="0">
                  <a:noFill/>
                </a:ln>
                <a:solidFill>
                  <a:srgbClr val="27C5EF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104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2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7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2"/>
                                        <p:tgtEl>
                                          <p:spTgt spid="104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7"/>
                                        <p:tgtEl>
                                          <p:spTgt spid="104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2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7"/>
                                        <p:tgtEl>
                                          <p:spTgt spid="104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0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5"/>
                                        <p:tgtEl>
                                          <p:spTgt spid="104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5" grpId="0"/>
      <p:bldP spid="1048716" grpId="0"/>
      <p:bldP spid="1048717" grpId="0"/>
      <p:bldP spid="1048718" grpId="0"/>
      <p:bldP spid="1048719" grpId="0"/>
      <p:bldP spid="1048720" grpId="0"/>
      <p:bldP spid="1048721" grpId="0"/>
      <p:bldP spid="1048722" grpId="0"/>
      <p:bldP spid="1048723" grpId="0"/>
      <p:bldP spid="10487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Freeform 17"/>
          <p:cNvSpPr/>
          <p:nvPr/>
        </p:nvSpPr>
        <p:spPr bwMode="auto">
          <a:xfrm>
            <a:off x="0" y="364455"/>
            <a:ext cx="3994038" cy="2272398"/>
          </a:xfrm>
          <a:custGeom>
            <a:avLst/>
            <a:gdLst>
              <a:gd name="T0" fmla="*/ 1430 w 1430"/>
              <a:gd name="T1" fmla="*/ 0 h 660"/>
              <a:gd name="T2" fmla="*/ 1267 w 1430"/>
              <a:gd name="T3" fmla="*/ 334 h 660"/>
              <a:gd name="T4" fmla="*/ 1253 w 1430"/>
              <a:gd name="T5" fmla="*/ 358 h 660"/>
              <a:gd name="T6" fmla="*/ 1247 w 1430"/>
              <a:gd name="T7" fmla="*/ 367 h 660"/>
              <a:gd name="T8" fmla="*/ 1174 w 1430"/>
              <a:gd name="T9" fmla="*/ 422 h 660"/>
              <a:gd name="T10" fmla="*/ 1140 w 1430"/>
              <a:gd name="T11" fmla="*/ 427 h 660"/>
              <a:gd name="T12" fmla="*/ 1121 w 1430"/>
              <a:gd name="T13" fmla="*/ 427 h 660"/>
              <a:gd name="T14" fmla="*/ 141 w 1430"/>
              <a:gd name="T15" fmla="*/ 427 h 660"/>
              <a:gd name="T16" fmla="*/ 59 w 1430"/>
              <a:gd name="T17" fmla="*/ 470 h 660"/>
              <a:gd name="T18" fmla="*/ 24 w 1430"/>
              <a:gd name="T19" fmla="*/ 527 h 660"/>
              <a:gd name="T20" fmla="*/ 0 w 1430"/>
              <a:gd name="T21" fmla="*/ 660 h 660"/>
              <a:gd name="T22" fmla="*/ 0 w 1430"/>
              <a:gd name="T23" fmla="*/ 0 h 660"/>
              <a:gd name="T24" fmla="*/ 1430 w 1430"/>
              <a:gd name="T25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0" h="660">
                <a:moveTo>
                  <a:pt x="1430" y="0"/>
                </a:moveTo>
                <a:cubicBezTo>
                  <a:pt x="1267" y="334"/>
                  <a:pt x="1267" y="334"/>
                  <a:pt x="1267" y="334"/>
                </a:cubicBezTo>
                <a:cubicBezTo>
                  <a:pt x="1262" y="343"/>
                  <a:pt x="1258" y="351"/>
                  <a:pt x="1253" y="358"/>
                </a:cubicBezTo>
                <a:cubicBezTo>
                  <a:pt x="1251" y="361"/>
                  <a:pt x="1249" y="364"/>
                  <a:pt x="1247" y="367"/>
                </a:cubicBezTo>
                <a:cubicBezTo>
                  <a:pt x="1227" y="394"/>
                  <a:pt x="1202" y="413"/>
                  <a:pt x="1174" y="422"/>
                </a:cubicBezTo>
                <a:cubicBezTo>
                  <a:pt x="1163" y="426"/>
                  <a:pt x="1151" y="427"/>
                  <a:pt x="1140" y="427"/>
                </a:cubicBezTo>
                <a:cubicBezTo>
                  <a:pt x="1140" y="427"/>
                  <a:pt x="1133" y="427"/>
                  <a:pt x="1121" y="427"/>
                </a:cubicBezTo>
                <a:cubicBezTo>
                  <a:pt x="141" y="427"/>
                  <a:pt x="141" y="427"/>
                  <a:pt x="141" y="427"/>
                </a:cubicBezTo>
                <a:cubicBezTo>
                  <a:pt x="114" y="427"/>
                  <a:pt x="84" y="441"/>
                  <a:pt x="59" y="470"/>
                </a:cubicBezTo>
                <a:cubicBezTo>
                  <a:pt x="46" y="485"/>
                  <a:pt x="33" y="504"/>
                  <a:pt x="24" y="527"/>
                </a:cubicBezTo>
                <a:cubicBezTo>
                  <a:pt x="9" y="562"/>
                  <a:pt x="0" y="606"/>
                  <a:pt x="0" y="660"/>
                </a:cubicBezTo>
                <a:cubicBezTo>
                  <a:pt x="0" y="0"/>
                  <a:pt x="0" y="0"/>
                  <a:pt x="0" y="0"/>
                </a:cubicBezTo>
                <a:lnTo>
                  <a:pt x="1430" y="0"/>
                </a:lnTo>
                <a:close/>
              </a:path>
            </a:pathLst>
          </a:custGeom>
          <a:gradFill>
            <a:gsLst>
              <a:gs pos="0">
                <a:srgbClr val="3EDCFC"/>
              </a:gs>
              <a:gs pos="49000">
                <a:srgbClr val="01A0D9"/>
              </a:gs>
            </a:gsLst>
            <a:lin ang="189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>
              <a:solidFill>
                <a:prstClr val="black"/>
              </a:solidFill>
            </a:endParaRPr>
          </a:p>
        </p:txBody>
      </p:sp>
      <p:sp>
        <p:nvSpPr>
          <p:cNvPr id="1048729" name="Freeform 18"/>
          <p:cNvSpPr/>
          <p:nvPr/>
        </p:nvSpPr>
        <p:spPr bwMode="auto">
          <a:xfrm>
            <a:off x="0" y="165529"/>
            <a:ext cx="4625574" cy="2272398"/>
          </a:xfrm>
          <a:custGeom>
            <a:avLst/>
            <a:gdLst>
              <a:gd name="T0" fmla="*/ 1471 w 1471"/>
              <a:gd name="T1" fmla="*/ 0 h 660"/>
              <a:gd name="T2" fmla="*/ 1303 w 1471"/>
              <a:gd name="T3" fmla="*/ 335 h 660"/>
              <a:gd name="T4" fmla="*/ 1289 w 1471"/>
              <a:gd name="T5" fmla="*/ 359 h 660"/>
              <a:gd name="T6" fmla="*/ 1282 w 1471"/>
              <a:gd name="T7" fmla="*/ 367 h 660"/>
              <a:gd name="T8" fmla="*/ 1208 w 1471"/>
              <a:gd name="T9" fmla="*/ 422 h 660"/>
              <a:gd name="T10" fmla="*/ 1172 w 1471"/>
              <a:gd name="T11" fmla="*/ 428 h 660"/>
              <a:gd name="T12" fmla="*/ 1153 w 1471"/>
              <a:gd name="T13" fmla="*/ 428 h 660"/>
              <a:gd name="T14" fmla="*/ 145 w 1471"/>
              <a:gd name="T15" fmla="*/ 428 h 660"/>
              <a:gd name="T16" fmla="*/ 61 w 1471"/>
              <a:gd name="T17" fmla="*/ 470 h 660"/>
              <a:gd name="T18" fmla="*/ 24 w 1471"/>
              <a:gd name="T19" fmla="*/ 528 h 660"/>
              <a:gd name="T20" fmla="*/ 0 w 1471"/>
              <a:gd name="T21" fmla="*/ 660 h 660"/>
              <a:gd name="T22" fmla="*/ 0 w 1471"/>
              <a:gd name="T23" fmla="*/ 0 h 660"/>
              <a:gd name="T24" fmla="*/ 1471 w 1471"/>
              <a:gd name="T25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71" h="660">
                <a:moveTo>
                  <a:pt x="1471" y="0"/>
                </a:moveTo>
                <a:cubicBezTo>
                  <a:pt x="1303" y="335"/>
                  <a:pt x="1303" y="335"/>
                  <a:pt x="1303" y="335"/>
                </a:cubicBezTo>
                <a:cubicBezTo>
                  <a:pt x="1299" y="343"/>
                  <a:pt x="1294" y="351"/>
                  <a:pt x="1289" y="359"/>
                </a:cubicBezTo>
                <a:cubicBezTo>
                  <a:pt x="1287" y="362"/>
                  <a:pt x="1285" y="365"/>
                  <a:pt x="1282" y="367"/>
                </a:cubicBezTo>
                <a:cubicBezTo>
                  <a:pt x="1262" y="395"/>
                  <a:pt x="1236" y="414"/>
                  <a:pt x="1208" y="422"/>
                </a:cubicBezTo>
                <a:cubicBezTo>
                  <a:pt x="1197" y="426"/>
                  <a:pt x="1185" y="428"/>
                  <a:pt x="1172" y="428"/>
                </a:cubicBezTo>
                <a:cubicBezTo>
                  <a:pt x="1172" y="428"/>
                  <a:pt x="1166" y="428"/>
                  <a:pt x="1153" y="428"/>
                </a:cubicBezTo>
                <a:cubicBezTo>
                  <a:pt x="145" y="428"/>
                  <a:pt x="145" y="428"/>
                  <a:pt x="145" y="428"/>
                </a:cubicBezTo>
                <a:cubicBezTo>
                  <a:pt x="117" y="428"/>
                  <a:pt x="87" y="442"/>
                  <a:pt x="61" y="470"/>
                </a:cubicBezTo>
                <a:cubicBezTo>
                  <a:pt x="47" y="485"/>
                  <a:pt x="34" y="505"/>
                  <a:pt x="24" y="528"/>
                </a:cubicBezTo>
                <a:cubicBezTo>
                  <a:pt x="9" y="563"/>
                  <a:pt x="0" y="607"/>
                  <a:pt x="0" y="660"/>
                </a:cubicBezTo>
                <a:cubicBezTo>
                  <a:pt x="0" y="0"/>
                  <a:pt x="0" y="0"/>
                  <a:pt x="0" y="0"/>
                </a:cubicBezTo>
                <a:lnTo>
                  <a:pt x="1471" y="0"/>
                </a:lnTo>
                <a:close/>
              </a:path>
            </a:pathLst>
          </a:custGeom>
          <a:gradFill>
            <a:gsLst>
              <a:gs pos="15000">
                <a:srgbClr val="EBF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>
            <a:outerShdw algn="tl" blurRad="203200" dir="2700000" dist="38100" rotWithShape="0">
              <a:prstClr val="black">
                <a:alpha val="10000"/>
              </a:prstClr>
            </a:outerShdw>
          </a:effectLst>
        </p:spPr>
        <p:txBody>
          <a:bodyPr anchor="t" anchorCtr="0" bIns="45720" compatLnSpc="1" lIns="91440" numCol="1" rIns="91440" tIns="45720" vert="horz" wrap="square"/>
          <a:p>
            <a:endParaRPr dirty="0" lang="en-US">
              <a:solidFill>
                <a:prstClr val="black"/>
              </a:solidFill>
            </a:endParaRPr>
          </a:p>
        </p:txBody>
      </p:sp>
      <p:sp>
        <p:nvSpPr>
          <p:cNvPr id="1048730" name="Freeform 19"/>
          <p:cNvSpPr/>
          <p:nvPr/>
        </p:nvSpPr>
        <p:spPr bwMode="auto">
          <a:xfrm>
            <a:off x="0" y="0"/>
            <a:ext cx="5169159" cy="2272398"/>
          </a:xfrm>
          <a:custGeom>
            <a:avLst/>
            <a:gdLst>
              <a:gd name="T0" fmla="*/ 1504 w 1504"/>
              <a:gd name="T1" fmla="*/ 0 h 660"/>
              <a:gd name="T2" fmla="*/ 1333 w 1504"/>
              <a:gd name="T3" fmla="*/ 335 h 660"/>
              <a:gd name="T4" fmla="*/ 1318 w 1504"/>
              <a:gd name="T5" fmla="*/ 359 h 660"/>
              <a:gd name="T6" fmla="*/ 1312 w 1504"/>
              <a:gd name="T7" fmla="*/ 367 h 660"/>
              <a:gd name="T8" fmla="*/ 1236 w 1504"/>
              <a:gd name="T9" fmla="*/ 422 h 660"/>
              <a:gd name="T10" fmla="*/ 1199 w 1504"/>
              <a:gd name="T11" fmla="*/ 428 h 660"/>
              <a:gd name="T12" fmla="*/ 1180 w 1504"/>
              <a:gd name="T13" fmla="*/ 428 h 660"/>
              <a:gd name="T14" fmla="*/ 148 w 1504"/>
              <a:gd name="T15" fmla="*/ 428 h 660"/>
              <a:gd name="T16" fmla="*/ 62 w 1504"/>
              <a:gd name="T17" fmla="*/ 470 h 660"/>
              <a:gd name="T18" fmla="*/ 25 w 1504"/>
              <a:gd name="T19" fmla="*/ 528 h 660"/>
              <a:gd name="T20" fmla="*/ 0 w 1504"/>
              <a:gd name="T21" fmla="*/ 660 h 660"/>
              <a:gd name="T22" fmla="*/ 0 w 1504"/>
              <a:gd name="T23" fmla="*/ 0 h 660"/>
              <a:gd name="T24" fmla="*/ 1504 w 1504"/>
              <a:gd name="T25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4" h="660">
                <a:moveTo>
                  <a:pt x="1504" y="0"/>
                </a:moveTo>
                <a:cubicBezTo>
                  <a:pt x="1333" y="335"/>
                  <a:pt x="1333" y="335"/>
                  <a:pt x="1333" y="335"/>
                </a:cubicBezTo>
                <a:cubicBezTo>
                  <a:pt x="1328" y="343"/>
                  <a:pt x="1323" y="351"/>
                  <a:pt x="1318" y="359"/>
                </a:cubicBezTo>
                <a:cubicBezTo>
                  <a:pt x="1316" y="362"/>
                  <a:pt x="1314" y="365"/>
                  <a:pt x="1312" y="367"/>
                </a:cubicBezTo>
                <a:cubicBezTo>
                  <a:pt x="1291" y="395"/>
                  <a:pt x="1264" y="414"/>
                  <a:pt x="1236" y="422"/>
                </a:cubicBezTo>
                <a:cubicBezTo>
                  <a:pt x="1224" y="426"/>
                  <a:pt x="1212" y="428"/>
                  <a:pt x="1199" y="428"/>
                </a:cubicBezTo>
                <a:cubicBezTo>
                  <a:pt x="1199" y="428"/>
                  <a:pt x="1192" y="428"/>
                  <a:pt x="1180" y="428"/>
                </a:cubicBezTo>
                <a:cubicBezTo>
                  <a:pt x="148" y="428"/>
                  <a:pt x="148" y="428"/>
                  <a:pt x="148" y="428"/>
                </a:cubicBezTo>
                <a:cubicBezTo>
                  <a:pt x="120" y="428"/>
                  <a:pt x="89" y="442"/>
                  <a:pt x="62" y="470"/>
                </a:cubicBezTo>
                <a:cubicBezTo>
                  <a:pt x="48" y="485"/>
                  <a:pt x="35" y="505"/>
                  <a:pt x="25" y="528"/>
                </a:cubicBezTo>
                <a:cubicBezTo>
                  <a:pt x="10" y="563"/>
                  <a:pt x="0" y="607"/>
                  <a:pt x="0" y="660"/>
                </a:cubicBezTo>
                <a:cubicBezTo>
                  <a:pt x="0" y="0"/>
                  <a:pt x="0" y="0"/>
                  <a:pt x="0" y="0"/>
                </a:cubicBezTo>
                <a:lnTo>
                  <a:pt x="1504" y="0"/>
                </a:lnTo>
                <a:close/>
              </a:path>
            </a:pathLst>
          </a:custGeom>
          <a:gradFill>
            <a:gsLst>
              <a:gs pos="7000">
                <a:srgbClr val="01A0D9"/>
              </a:gs>
              <a:gs pos="100000">
                <a:srgbClr val="3EDCFC"/>
              </a:gs>
            </a:gsLst>
            <a:lin ang="162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>
              <a:solidFill>
                <a:prstClr val="black"/>
              </a:solidFill>
            </a:endParaRPr>
          </a:p>
        </p:txBody>
      </p:sp>
      <p:sp>
        <p:nvSpPr>
          <p:cNvPr id="1048731" name="Rectangle 23"/>
          <p:cNvSpPr/>
          <p:nvPr/>
        </p:nvSpPr>
        <p:spPr>
          <a:xfrm>
            <a:off x="6361816" y="874589"/>
            <a:ext cx="1148079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dirty="0" sz="2800" lang="en-US" spc="200">
                <a:ln w="0">
                  <a:noFill/>
                </a:ln>
                <a:solidFill>
                  <a:prstClr val="white"/>
                </a:solidFill>
                <a:latin typeface="Impact" panose="020B0806030902050204" pitchFamily="34" charset="0"/>
              </a:rPr>
              <a:t>USER</a:t>
            </a:r>
          </a:p>
        </p:txBody>
      </p:sp>
      <p:grpSp>
        <p:nvGrpSpPr>
          <p:cNvPr id="95" name="Group 95"/>
          <p:cNvGrpSpPr/>
          <p:nvPr/>
        </p:nvGrpSpPr>
        <p:grpSpPr>
          <a:xfrm>
            <a:off x="7089475" y="1689406"/>
            <a:ext cx="3664809" cy="1046406"/>
            <a:chOff x="263877" y="1189211"/>
            <a:chExt cx="3664809" cy="1046406"/>
          </a:xfrm>
        </p:grpSpPr>
        <p:sp>
          <p:nvSpPr>
            <p:cNvPr id="1048732" name="Freeform 20"/>
            <p:cNvSpPr/>
            <p:nvPr/>
          </p:nvSpPr>
          <p:spPr bwMode="auto">
            <a:xfrm>
              <a:off x="263877" y="1736862"/>
              <a:ext cx="2859112" cy="498755"/>
            </a:xfrm>
            <a:custGeom>
              <a:avLst/>
              <a:gdLst>
                <a:gd name="T0" fmla="*/ 16 w 968"/>
                <a:gd name="T1" fmla="*/ 128 h 168"/>
                <a:gd name="T2" fmla="*/ 952 w 968"/>
                <a:gd name="T3" fmla="*/ 168 h 168"/>
                <a:gd name="T4" fmla="*/ 968 w 968"/>
                <a:gd name="T5" fmla="*/ 152 h 168"/>
                <a:gd name="T6" fmla="*/ 968 w 968"/>
                <a:gd name="T7" fmla="*/ 16 h 168"/>
                <a:gd name="T8" fmla="*/ 952 w 968"/>
                <a:gd name="T9" fmla="*/ 0 h 168"/>
                <a:gd name="T10" fmla="*/ 16 w 968"/>
                <a:gd name="T11" fmla="*/ 0 h 168"/>
                <a:gd name="T12" fmla="*/ 0 w 968"/>
                <a:gd name="T13" fmla="*/ 16 h 168"/>
                <a:gd name="T14" fmla="*/ 0 w 968"/>
                <a:gd name="T15" fmla="*/ 112 h 168"/>
                <a:gd name="T16" fmla="*/ 16 w 968"/>
                <a:gd name="T17" fmla="*/ 1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8" h="168">
                  <a:moveTo>
                    <a:pt x="16" y="128"/>
                  </a:moveTo>
                  <a:cubicBezTo>
                    <a:pt x="952" y="168"/>
                    <a:pt x="952" y="168"/>
                    <a:pt x="952" y="168"/>
                  </a:cubicBezTo>
                  <a:cubicBezTo>
                    <a:pt x="961" y="168"/>
                    <a:pt x="968" y="161"/>
                    <a:pt x="968" y="152"/>
                  </a:cubicBezTo>
                  <a:cubicBezTo>
                    <a:pt x="968" y="16"/>
                    <a:pt x="968" y="16"/>
                    <a:pt x="968" y="16"/>
                  </a:cubicBezTo>
                  <a:cubicBezTo>
                    <a:pt x="968" y="8"/>
                    <a:pt x="961" y="0"/>
                    <a:pt x="95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8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8" y="128"/>
                    <a:pt x="16" y="12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1C0EC">
                    <a:alpha val="0"/>
                  </a:srgbClr>
                </a:gs>
                <a:gs pos="44000">
                  <a:srgbClr val="109CC2"/>
                </a:gs>
              </a:gsLst>
              <a:lin ang="10800000" scaled="0"/>
            </a:gra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/>
            <a:p>
              <a:endParaRPr dirty="0" lang="en-US">
                <a:solidFill>
                  <a:prstClr val="black"/>
                </a:solidFill>
              </a:endParaRPr>
            </a:p>
          </p:txBody>
        </p:sp>
        <p:sp>
          <p:nvSpPr>
            <p:cNvPr id="1048733" name="Freeform 21"/>
            <p:cNvSpPr/>
            <p:nvPr/>
          </p:nvSpPr>
          <p:spPr bwMode="auto">
            <a:xfrm>
              <a:off x="263877" y="1189211"/>
              <a:ext cx="2859113" cy="903993"/>
            </a:xfrm>
            <a:custGeom>
              <a:avLst/>
              <a:gdLst>
                <a:gd name="T0" fmla="*/ 952 w 968"/>
                <a:gd name="T1" fmla="*/ 304 h 304"/>
                <a:gd name="T2" fmla="*/ 16 w 968"/>
                <a:gd name="T3" fmla="*/ 304 h 304"/>
                <a:gd name="T4" fmla="*/ 0 w 968"/>
                <a:gd name="T5" fmla="*/ 288 h 304"/>
                <a:gd name="T6" fmla="*/ 0 w 968"/>
                <a:gd name="T7" fmla="*/ 16 h 304"/>
                <a:gd name="T8" fmla="*/ 16 w 968"/>
                <a:gd name="T9" fmla="*/ 0 h 304"/>
                <a:gd name="T10" fmla="*/ 952 w 968"/>
                <a:gd name="T11" fmla="*/ 0 h 304"/>
                <a:gd name="T12" fmla="*/ 968 w 968"/>
                <a:gd name="T13" fmla="*/ 16 h 304"/>
                <a:gd name="T14" fmla="*/ 968 w 968"/>
                <a:gd name="T15" fmla="*/ 288 h 304"/>
                <a:gd name="T16" fmla="*/ 952 w 968"/>
                <a:gd name="T1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8" h="304">
                  <a:moveTo>
                    <a:pt x="952" y="304"/>
                  </a:moveTo>
                  <a:cubicBezTo>
                    <a:pt x="16" y="304"/>
                    <a:pt x="16" y="304"/>
                    <a:pt x="16" y="304"/>
                  </a:cubicBezTo>
                  <a:cubicBezTo>
                    <a:pt x="8" y="304"/>
                    <a:pt x="0" y="297"/>
                    <a:pt x="0" y="28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61" y="0"/>
                    <a:pt x="968" y="8"/>
                    <a:pt x="968" y="16"/>
                  </a:cubicBezTo>
                  <a:cubicBezTo>
                    <a:pt x="968" y="288"/>
                    <a:pt x="968" y="288"/>
                    <a:pt x="968" y="288"/>
                  </a:cubicBezTo>
                  <a:cubicBezTo>
                    <a:pt x="968" y="297"/>
                    <a:pt x="961" y="304"/>
                    <a:pt x="952" y="30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EBFCFF"/>
                </a:gs>
              </a:gsLst>
              <a:lin ang="81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>
                <a:solidFill>
                  <a:prstClr val="black"/>
                </a:solidFill>
              </a:endParaRPr>
            </a:p>
          </p:txBody>
        </p:sp>
        <p:sp>
          <p:nvSpPr>
            <p:cNvPr id="1048734" name="Rectangle 98"/>
            <p:cNvSpPr/>
            <p:nvPr/>
          </p:nvSpPr>
          <p:spPr>
            <a:xfrm>
              <a:off x="560835" y="1211516"/>
              <a:ext cx="3367851" cy="802640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pPr algn="ctr"/>
              <a:r>
                <a:rPr dirty="0" lang="en-US" spc="200">
                  <a:ln w="0">
                    <a:noFill/>
                  </a:ln>
                  <a:solidFill>
                    <a:srgbClr val="C00000"/>
                  </a:solidFill>
                  <a:latin typeface="Lucida Sans" pitchFamily="34" charset="0"/>
                </a:rPr>
                <a:t>JUST BUY</a:t>
              </a:r>
              <a:r>
                <a:rPr dirty="0" sz="2400" lang="en-US" spc="200">
                  <a:ln w="0">
                    <a:noFill/>
                  </a:ln>
                  <a:solidFill>
                    <a:srgbClr val="C00000"/>
                  </a:solidFill>
                  <a:latin typeface="Lucida Sans" pitchFamily="34" charset="0"/>
                </a:rPr>
                <a:t> </a:t>
              </a:r>
              <a:r>
                <a:rPr dirty="0" lang="en-US" spc="200">
                  <a:ln w="0">
                    <a:noFill/>
                  </a:ln>
                  <a:solidFill>
                    <a:srgbClr val="C00000"/>
                  </a:solidFill>
                  <a:latin typeface="Lucida Sans" pitchFamily="34" charset="0"/>
                </a:rPr>
                <a:t>THE</a:t>
              </a:r>
              <a:r>
                <a:rPr dirty="0" sz="2400" lang="en-US" spc="200">
                  <a:ln w="0">
                    <a:noFill/>
                  </a:ln>
                  <a:solidFill>
                    <a:srgbClr val="C00000"/>
                  </a:solidFill>
                  <a:latin typeface="Lucida Sans" pitchFamily="34" charset="0"/>
                </a:rPr>
                <a:t> </a:t>
              </a:r>
            </a:p>
            <a:p>
              <a:pPr algn="ctr"/>
              <a:r>
                <a:rPr dirty="0" sz="2400" lang="en-US" spc="200">
                  <a:ln w="0">
                    <a:noFill/>
                  </a:ln>
                  <a:solidFill>
                    <a:srgbClr val="27C5EF"/>
                  </a:solidFill>
                  <a:latin typeface="Impact" panose="020B0806030902050204" pitchFamily="34" charset="0"/>
                </a:rPr>
                <a:t>PRODUCT </a:t>
              </a:r>
              <a:r>
                <a:rPr dirty="0" sz="2400" lang="en-US" spc="200" smtClean="0">
                  <a:ln w="0">
                    <a:noFill/>
                  </a:ln>
                  <a:solidFill>
                    <a:srgbClr val="27C5EF"/>
                  </a:solidFill>
                  <a:latin typeface="Impact" panose="020B0806030902050204" pitchFamily="34" charset="0"/>
                </a:rPr>
                <a:t>PACKAGE</a:t>
              </a:r>
              <a:endParaRPr dirty="0" sz="2400" lang="en-US" spc="200">
                <a:ln w="0">
                  <a:noFill/>
                </a:ln>
                <a:solidFill>
                  <a:srgbClr val="27C5EF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048735" name="Rectangle 24"/>
          <p:cNvSpPr/>
          <p:nvPr/>
        </p:nvSpPr>
        <p:spPr>
          <a:xfrm>
            <a:off x="744769" y="87157"/>
            <a:ext cx="3999131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dirty="0" sz="2800" lang="en-US" spc="20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IT’S TIME TO SET UP</a:t>
            </a:r>
          </a:p>
        </p:txBody>
      </p:sp>
      <p:sp>
        <p:nvSpPr>
          <p:cNvPr id="1048736" name="Rectangle 25"/>
          <p:cNvSpPr/>
          <p:nvPr/>
        </p:nvSpPr>
        <p:spPr>
          <a:xfrm>
            <a:off x="754289" y="453877"/>
            <a:ext cx="3279745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dirty="0" sz="2800" lang="en-US" spc="20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YOUR </a:t>
            </a:r>
            <a:r>
              <a:rPr dirty="0" sz="2800" lang="en-US" spc="200" smtClean="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PERSONAL</a:t>
            </a:r>
            <a:endParaRPr dirty="0" sz="2800" lang="en-US" spc="200">
              <a:ln w="0">
                <a:noFill/>
              </a:ln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048737" name="Rectangle 31"/>
          <p:cNvSpPr/>
          <p:nvPr/>
        </p:nvSpPr>
        <p:spPr>
          <a:xfrm>
            <a:off x="763809" y="806309"/>
            <a:ext cx="2037080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dirty="0" sz="2800" lang="en-US" spc="20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BUSINESS</a:t>
            </a:r>
          </a:p>
        </p:txBody>
      </p:sp>
      <p:sp>
        <p:nvSpPr>
          <p:cNvPr id="1048738" name="Rectangle 32"/>
          <p:cNvSpPr/>
          <p:nvPr/>
        </p:nvSpPr>
        <p:spPr>
          <a:xfrm flipH="1">
            <a:off x="7223996" y="2666032"/>
            <a:ext cx="2849880" cy="5740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dirty="0" sz="3200" lang="en-US" spc="200" smtClean="0">
                <a:ln w="0">
                  <a:noFill/>
                </a:ln>
                <a:solidFill>
                  <a:srgbClr val="F5350F"/>
                </a:solidFill>
                <a:latin typeface="Impact" panose="020B0806030902050204" pitchFamily="34" charset="0"/>
              </a:rPr>
              <a:t>Php2,499.00 </a:t>
            </a:r>
            <a:endParaRPr dirty="0" sz="3200" lang="en-US" spc="200">
              <a:ln w="0">
                <a:noFill/>
              </a:ln>
              <a:solidFill>
                <a:srgbClr val="F5350F"/>
              </a:solidFill>
              <a:latin typeface="Impact" panose="020B0806030902050204" pitchFamily="34" charset="0"/>
            </a:endParaRPr>
          </a:p>
        </p:txBody>
      </p:sp>
      <p:pic>
        <p:nvPicPr>
          <p:cNvPr id="2097191" name="Picture 2" descr="C:\Users\Rogonz03\Downloads\Ecommerce-website-Design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17524" y="2279968"/>
            <a:ext cx="5513387" cy="3849687"/>
          </a:xfrm>
          <a:prstGeom prst="rect"/>
          <a:noFill/>
        </p:spPr>
      </p:pic>
      <p:grpSp>
        <p:nvGrpSpPr>
          <p:cNvPr id="96" name="Group 34"/>
          <p:cNvGrpSpPr/>
          <p:nvPr/>
        </p:nvGrpSpPr>
        <p:grpSpPr>
          <a:xfrm>
            <a:off x="6582710" y="3744211"/>
            <a:ext cx="389850" cy="365760"/>
            <a:chOff x="2007314" y="2285590"/>
            <a:chExt cx="389850" cy="365760"/>
          </a:xfrm>
        </p:grpSpPr>
        <p:sp>
          <p:nvSpPr>
            <p:cNvPr id="1048739" name="Oval 35"/>
            <p:cNvSpPr/>
            <p:nvPr/>
          </p:nvSpPr>
          <p:spPr>
            <a:xfrm rot="10800000">
              <a:off x="2016154" y="2285590"/>
              <a:ext cx="365760" cy="365760"/>
            </a:xfrm>
            <a:prstGeom prst="ellipse"/>
            <a:gradFill>
              <a:gsLst>
                <a:gs pos="0">
                  <a:srgbClr val="09DCFF"/>
                </a:gs>
                <a:gs pos="100000">
                  <a:srgbClr val="007FD6"/>
                </a:gs>
              </a:gsLst>
              <a:path path="circle">
                <a:fillToRect l="50000" t="50000" r="50000" b="50000"/>
              </a:path>
            </a:gradFill>
            <a:ln w="12700" cmpd="sng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>
                <a:solidFill>
                  <a:prstClr val="white"/>
                </a:solidFill>
              </a:endParaRPr>
            </a:p>
          </p:txBody>
        </p:sp>
        <p:sp>
          <p:nvSpPr>
            <p:cNvPr id="1048740" name="Rectangle 36"/>
            <p:cNvSpPr/>
            <p:nvPr/>
          </p:nvSpPr>
          <p:spPr>
            <a:xfrm>
              <a:off x="2007314" y="2314582"/>
              <a:ext cx="389850" cy="307777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r>
                <a:rPr b="1" dirty="0" sz="1400" lang="en-US">
                  <a:ln w="0">
                    <a:noFill/>
                  </a:ln>
                  <a:solidFill>
                    <a:prstClr val="white"/>
                  </a:solidFill>
                  <a:latin typeface="Open Sans" panose="020B0606030504020204" pitchFamily="34" charset="0"/>
                </a:rPr>
                <a:t>01</a:t>
              </a:r>
            </a:p>
          </p:txBody>
        </p:sp>
      </p:grpSp>
      <p:sp>
        <p:nvSpPr>
          <p:cNvPr id="1048741" name="Rectangle 40"/>
          <p:cNvSpPr/>
          <p:nvPr/>
        </p:nvSpPr>
        <p:spPr>
          <a:xfrm flipH="1">
            <a:off x="7160915" y="3637567"/>
            <a:ext cx="4752796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dirty="0" sz="2800" lang="en-US" spc="200" smtClean="0">
                <a:ln w="0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PRODUCT VALUE P2500+</a:t>
            </a:r>
            <a:endParaRPr dirty="0" sz="2800" lang="en-US" spc="200">
              <a:ln w="0">
                <a:noFill/>
              </a:ln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</a:endParaRPr>
          </a:p>
        </p:txBody>
      </p:sp>
      <p:grpSp>
        <p:nvGrpSpPr>
          <p:cNvPr id="97" name="Group 41"/>
          <p:cNvGrpSpPr/>
          <p:nvPr/>
        </p:nvGrpSpPr>
        <p:grpSpPr>
          <a:xfrm>
            <a:off x="6589761" y="4237323"/>
            <a:ext cx="389850" cy="365760"/>
            <a:chOff x="2007314" y="2285590"/>
            <a:chExt cx="389850" cy="365760"/>
          </a:xfrm>
        </p:grpSpPr>
        <p:sp>
          <p:nvSpPr>
            <p:cNvPr id="1048742" name="Oval 42"/>
            <p:cNvSpPr/>
            <p:nvPr/>
          </p:nvSpPr>
          <p:spPr>
            <a:xfrm rot="10800000">
              <a:off x="2016154" y="2285590"/>
              <a:ext cx="365760" cy="365760"/>
            </a:xfrm>
            <a:prstGeom prst="ellipse"/>
            <a:gradFill>
              <a:gsLst>
                <a:gs pos="0">
                  <a:srgbClr val="09DCFF"/>
                </a:gs>
                <a:gs pos="100000">
                  <a:srgbClr val="007FD6"/>
                </a:gs>
              </a:gsLst>
              <a:path path="circle">
                <a:fillToRect l="50000" t="50000" r="50000" b="50000"/>
              </a:path>
            </a:gradFill>
            <a:ln w="12700" cmpd="sng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>
                <a:solidFill>
                  <a:prstClr val="white"/>
                </a:solidFill>
              </a:endParaRPr>
            </a:p>
          </p:txBody>
        </p:sp>
        <p:sp>
          <p:nvSpPr>
            <p:cNvPr id="1048743" name="Rectangle 43"/>
            <p:cNvSpPr/>
            <p:nvPr/>
          </p:nvSpPr>
          <p:spPr>
            <a:xfrm>
              <a:off x="2007314" y="2314582"/>
              <a:ext cx="389850" cy="307777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r>
                <a:rPr b="1" dirty="0" sz="1400" lang="en-US">
                  <a:ln w="0">
                    <a:noFill/>
                  </a:ln>
                  <a:solidFill>
                    <a:prstClr val="white"/>
                  </a:solidFill>
                  <a:latin typeface="Open Sans" panose="020B0606030504020204" pitchFamily="34" charset="0"/>
                </a:rPr>
                <a:t>02</a:t>
              </a:r>
            </a:p>
          </p:txBody>
        </p:sp>
      </p:grpSp>
      <p:sp>
        <p:nvSpPr>
          <p:cNvPr id="1048744" name="Rectangle 44"/>
          <p:cNvSpPr/>
          <p:nvPr/>
        </p:nvSpPr>
        <p:spPr>
          <a:xfrm flipH="1">
            <a:off x="7160915" y="4152011"/>
            <a:ext cx="4358898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dirty="0" sz="2800" lang="en-US" spc="200" smtClean="0">
                <a:ln w="0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MONITORING WEBSITE</a:t>
            </a:r>
            <a:endParaRPr dirty="0" sz="2800" lang="en-US" spc="200">
              <a:ln w="0">
                <a:noFill/>
              </a:ln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</a:endParaRPr>
          </a:p>
        </p:txBody>
      </p:sp>
      <p:grpSp>
        <p:nvGrpSpPr>
          <p:cNvPr id="98" name="Group 45"/>
          <p:cNvGrpSpPr/>
          <p:nvPr/>
        </p:nvGrpSpPr>
        <p:grpSpPr>
          <a:xfrm>
            <a:off x="6596036" y="4747391"/>
            <a:ext cx="389850" cy="365760"/>
            <a:chOff x="2007314" y="2285590"/>
            <a:chExt cx="389850" cy="365760"/>
          </a:xfrm>
        </p:grpSpPr>
        <p:sp>
          <p:nvSpPr>
            <p:cNvPr id="1048745" name="Oval 46"/>
            <p:cNvSpPr/>
            <p:nvPr/>
          </p:nvSpPr>
          <p:spPr>
            <a:xfrm rot="10800000">
              <a:off x="2016154" y="2285590"/>
              <a:ext cx="365760" cy="365760"/>
            </a:xfrm>
            <a:prstGeom prst="ellipse"/>
            <a:gradFill>
              <a:gsLst>
                <a:gs pos="0">
                  <a:srgbClr val="09DCFF"/>
                </a:gs>
                <a:gs pos="100000">
                  <a:srgbClr val="007FD6"/>
                </a:gs>
              </a:gsLst>
              <a:path path="circle">
                <a:fillToRect l="50000" t="50000" r="50000" b="50000"/>
              </a:path>
            </a:gradFill>
            <a:ln w="12700" cmpd="sng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>
                <a:solidFill>
                  <a:prstClr val="white"/>
                </a:solidFill>
              </a:endParaRPr>
            </a:p>
          </p:txBody>
        </p:sp>
        <p:sp>
          <p:nvSpPr>
            <p:cNvPr id="1048746" name="Rectangle 47"/>
            <p:cNvSpPr/>
            <p:nvPr/>
          </p:nvSpPr>
          <p:spPr>
            <a:xfrm>
              <a:off x="2007314" y="2314582"/>
              <a:ext cx="389850" cy="307777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r>
                <a:rPr b="1" dirty="0" sz="1400" lang="en-US">
                  <a:ln w="0">
                    <a:noFill/>
                  </a:ln>
                  <a:solidFill>
                    <a:prstClr val="white"/>
                  </a:solidFill>
                  <a:latin typeface="Open Sans" panose="020B0606030504020204" pitchFamily="34" charset="0"/>
                </a:rPr>
                <a:t>03</a:t>
              </a:r>
            </a:p>
          </p:txBody>
        </p:sp>
      </p:grpSp>
      <p:sp>
        <p:nvSpPr>
          <p:cNvPr id="1048747" name="Rectangle 48"/>
          <p:cNvSpPr/>
          <p:nvPr/>
        </p:nvSpPr>
        <p:spPr>
          <a:xfrm flipH="1">
            <a:off x="7160915" y="4668661"/>
            <a:ext cx="4786729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dirty="0" sz="2800" lang="en-US" spc="200" smtClean="0">
                <a:ln w="0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INCOME OPPORTUNITIES</a:t>
            </a:r>
            <a:endParaRPr dirty="0" sz="2800" lang="en-US" spc="200">
              <a:ln w="0">
                <a:noFill/>
              </a:ln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1048748" name="Rectangle 57"/>
          <p:cNvSpPr/>
          <p:nvPr/>
        </p:nvSpPr>
        <p:spPr>
          <a:xfrm>
            <a:off x="6580974" y="4806283"/>
            <a:ext cx="276038" cy="307777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b="1" dirty="0" sz="1400" lang="en-US" smtClean="0">
                <a:ln w="0">
                  <a:noFill/>
                </a:ln>
                <a:solidFill>
                  <a:prstClr val="white"/>
                </a:solidFill>
                <a:latin typeface="Open Sans" panose="020B0606030504020204" pitchFamily="34" charset="0"/>
              </a:rPr>
              <a:t>0</a:t>
            </a:r>
            <a:endParaRPr b="1" dirty="0" sz="1400" lang="en-US">
              <a:ln w="0">
                <a:noFill/>
              </a:ln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1048749" name="Rectangle 61"/>
          <p:cNvSpPr/>
          <p:nvPr/>
        </p:nvSpPr>
        <p:spPr>
          <a:xfrm>
            <a:off x="6576299" y="5324444"/>
            <a:ext cx="184731" cy="307777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endParaRPr b="1" dirty="0" sz="1400" lang="en-US">
              <a:ln w="0">
                <a:noFill/>
              </a:ln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pic>
        <p:nvPicPr>
          <p:cNvPr id="2097192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188786" y="-119338"/>
            <a:ext cx="2790825" cy="207645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5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3"/>
                                        <p:tgtEl>
                                          <p:spTgt spid="104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8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1"/>
                                        <p:tgtEl>
                                          <p:spTgt spid="104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8" grpId="0"/>
      <p:bldP spid="1048741" grpId="0"/>
      <p:bldP spid="1048744" grpId="0"/>
      <p:bldP spid="10487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Freeform 17"/>
          <p:cNvSpPr/>
          <p:nvPr/>
        </p:nvSpPr>
        <p:spPr bwMode="auto">
          <a:xfrm>
            <a:off x="0" y="364455"/>
            <a:ext cx="3994038" cy="2272398"/>
          </a:xfrm>
          <a:custGeom>
            <a:avLst/>
            <a:gdLst>
              <a:gd name="T0" fmla="*/ 1430 w 1430"/>
              <a:gd name="T1" fmla="*/ 0 h 660"/>
              <a:gd name="T2" fmla="*/ 1267 w 1430"/>
              <a:gd name="T3" fmla="*/ 334 h 660"/>
              <a:gd name="T4" fmla="*/ 1253 w 1430"/>
              <a:gd name="T5" fmla="*/ 358 h 660"/>
              <a:gd name="T6" fmla="*/ 1247 w 1430"/>
              <a:gd name="T7" fmla="*/ 367 h 660"/>
              <a:gd name="T8" fmla="*/ 1174 w 1430"/>
              <a:gd name="T9" fmla="*/ 422 h 660"/>
              <a:gd name="T10" fmla="*/ 1140 w 1430"/>
              <a:gd name="T11" fmla="*/ 427 h 660"/>
              <a:gd name="T12" fmla="*/ 1121 w 1430"/>
              <a:gd name="T13" fmla="*/ 427 h 660"/>
              <a:gd name="T14" fmla="*/ 141 w 1430"/>
              <a:gd name="T15" fmla="*/ 427 h 660"/>
              <a:gd name="T16" fmla="*/ 59 w 1430"/>
              <a:gd name="T17" fmla="*/ 470 h 660"/>
              <a:gd name="T18" fmla="*/ 24 w 1430"/>
              <a:gd name="T19" fmla="*/ 527 h 660"/>
              <a:gd name="T20" fmla="*/ 0 w 1430"/>
              <a:gd name="T21" fmla="*/ 660 h 660"/>
              <a:gd name="T22" fmla="*/ 0 w 1430"/>
              <a:gd name="T23" fmla="*/ 0 h 660"/>
              <a:gd name="T24" fmla="*/ 1430 w 1430"/>
              <a:gd name="T25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0" h="660">
                <a:moveTo>
                  <a:pt x="1430" y="0"/>
                </a:moveTo>
                <a:cubicBezTo>
                  <a:pt x="1267" y="334"/>
                  <a:pt x="1267" y="334"/>
                  <a:pt x="1267" y="334"/>
                </a:cubicBezTo>
                <a:cubicBezTo>
                  <a:pt x="1262" y="343"/>
                  <a:pt x="1258" y="351"/>
                  <a:pt x="1253" y="358"/>
                </a:cubicBezTo>
                <a:cubicBezTo>
                  <a:pt x="1251" y="361"/>
                  <a:pt x="1249" y="364"/>
                  <a:pt x="1247" y="367"/>
                </a:cubicBezTo>
                <a:cubicBezTo>
                  <a:pt x="1227" y="394"/>
                  <a:pt x="1202" y="413"/>
                  <a:pt x="1174" y="422"/>
                </a:cubicBezTo>
                <a:cubicBezTo>
                  <a:pt x="1163" y="426"/>
                  <a:pt x="1151" y="427"/>
                  <a:pt x="1140" y="427"/>
                </a:cubicBezTo>
                <a:cubicBezTo>
                  <a:pt x="1140" y="427"/>
                  <a:pt x="1133" y="427"/>
                  <a:pt x="1121" y="427"/>
                </a:cubicBezTo>
                <a:cubicBezTo>
                  <a:pt x="141" y="427"/>
                  <a:pt x="141" y="427"/>
                  <a:pt x="141" y="427"/>
                </a:cubicBezTo>
                <a:cubicBezTo>
                  <a:pt x="114" y="427"/>
                  <a:pt x="84" y="441"/>
                  <a:pt x="59" y="470"/>
                </a:cubicBezTo>
                <a:cubicBezTo>
                  <a:pt x="46" y="485"/>
                  <a:pt x="33" y="504"/>
                  <a:pt x="24" y="527"/>
                </a:cubicBezTo>
                <a:cubicBezTo>
                  <a:pt x="9" y="562"/>
                  <a:pt x="0" y="606"/>
                  <a:pt x="0" y="660"/>
                </a:cubicBezTo>
                <a:cubicBezTo>
                  <a:pt x="0" y="0"/>
                  <a:pt x="0" y="0"/>
                  <a:pt x="0" y="0"/>
                </a:cubicBezTo>
                <a:lnTo>
                  <a:pt x="1430" y="0"/>
                </a:lnTo>
                <a:close/>
              </a:path>
            </a:pathLst>
          </a:custGeom>
          <a:gradFill>
            <a:gsLst>
              <a:gs pos="0">
                <a:srgbClr val="3EDCFC"/>
              </a:gs>
              <a:gs pos="49000">
                <a:srgbClr val="01A0D9"/>
              </a:gs>
            </a:gsLst>
            <a:lin ang="189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>
              <a:solidFill>
                <a:prstClr val="black"/>
              </a:solidFill>
            </a:endParaRPr>
          </a:p>
        </p:txBody>
      </p:sp>
      <p:sp>
        <p:nvSpPr>
          <p:cNvPr id="1048751" name="Freeform 18"/>
          <p:cNvSpPr/>
          <p:nvPr/>
        </p:nvSpPr>
        <p:spPr bwMode="auto">
          <a:xfrm>
            <a:off x="0" y="165529"/>
            <a:ext cx="4625574" cy="2272398"/>
          </a:xfrm>
          <a:custGeom>
            <a:avLst/>
            <a:gdLst>
              <a:gd name="T0" fmla="*/ 1471 w 1471"/>
              <a:gd name="T1" fmla="*/ 0 h 660"/>
              <a:gd name="T2" fmla="*/ 1303 w 1471"/>
              <a:gd name="T3" fmla="*/ 335 h 660"/>
              <a:gd name="T4" fmla="*/ 1289 w 1471"/>
              <a:gd name="T5" fmla="*/ 359 h 660"/>
              <a:gd name="T6" fmla="*/ 1282 w 1471"/>
              <a:gd name="T7" fmla="*/ 367 h 660"/>
              <a:gd name="T8" fmla="*/ 1208 w 1471"/>
              <a:gd name="T9" fmla="*/ 422 h 660"/>
              <a:gd name="T10" fmla="*/ 1172 w 1471"/>
              <a:gd name="T11" fmla="*/ 428 h 660"/>
              <a:gd name="T12" fmla="*/ 1153 w 1471"/>
              <a:gd name="T13" fmla="*/ 428 h 660"/>
              <a:gd name="T14" fmla="*/ 145 w 1471"/>
              <a:gd name="T15" fmla="*/ 428 h 660"/>
              <a:gd name="T16" fmla="*/ 61 w 1471"/>
              <a:gd name="T17" fmla="*/ 470 h 660"/>
              <a:gd name="T18" fmla="*/ 24 w 1471"/>
              <a:gd name="T19" fmla="*/ 528 h 660"/>
              <a:gd name="T20" fmla="*/ 0 w 1471"/>
              <a:gd name="T21" fmla="*/ 660 h 660"/>
              <a:gd name="T22" fmla="*/ 0 w 1471"/>
              <a:gd name="T23" fmla="*/ 0 h 660"/>
              <a:gd name="T24" fmla="*/ 1471 w 1471"/>
              <a:gd name="T25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71" h="660">
                <a:moveTo>
                  <a:pt x="1471" y="0"/>
                </a:moveTo>
                <a:cubicBezTo>
                  <a:pt x="1303" y="335"/>
                  <a:pt x="1303" y="335"/>
                  <a:pt x="1303" y="335"/>
                </a:cubicBezTo>
                <a:cubicBezTo>
                  <a:pt x="1299" y="343"/>
                  <a:pt x="1294" y="351"/>
                  <a:pt x="1289" y="359"/>
                </a:cubicBezTo>
                <a:cubicBezTo>
                  <a:pt x="1287" y="362"/>
                  <a:pt x="1285" y="365"/>
                  <a:pt x="1282" y="367"/>
                </a:cubicBezTo>
                <a:cubicBezTo>
                  <a:pt x="1262" y="395"/>
                  <a:pt x="1236" y="414"/>
                  <a:pt x="1208" y="422"/>
                </a:cubicBezTo>
                <a:cubicBezTo>
                  <a:pt x="1197" y="426"/>
                  <a:pt x="1185" y="428"/>
                  <a:pt x="1172" y="428"/>
                </a:cubicBezTo>
                <a:cubicBezTo>
                  <a:pt x="1172" y="428"/>
                  <a:pt x="1166" y="428"/>
                  <a:pt x="1153" y="428"/>
                </a:cubicBezTo>
                <a:cubicBezTo>
                  <a:pt x="145" y="428"/>
                  <a:pt x="145" y="428"/>
                  <a:pt x="145" y="428"/>
                </a:cubicBezTo>
                <a:cubicBezTo>
                  <a:pt x="117" y="428"/>
                  <a:pt x="87" y="442"/>
                  <a:pt x="61" y="470"/>
                </a:cubicBezTo>
                <a:cubicBezTo>
                  <a:pt x="47" y="485"/>
                  <a:pt x="34" y="505"/>
                  <a:pt x="24" y="528"/>
                </a:cubicBezTo>
                <a:cubicBezTo>
                  <a:pt x="9" y="563"/>
                  <a:pt x="0" y="607"/>
                  <a:pt x="0" y="660"/>
                </a:cubicBezTo>
                <a:cubicBezTo>
                  <a:pt x="0" y="0"/>
                  <a:pt x="0" y="0"/>
                  <a:pt x="0" y="0"/>
                </a:cubicBezTo>
                <a:lnTo>
                  <a:pt x="1471" y="0"/>
                </a:lnTo>
                <a:close/>
              </a:path>
            </a:pathLst>
          </a:custGeom>
          <a:gradFill>
            <a:gsLst>
              <a:gs pos="15000">
                <a:srgbClr val="EBF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>
            <a:outerShdw algn="tl" blurRad="203200" dir="2700000" dist="38100" rotWithShape="0">
              <a:prstClr val="black">
                <a:alpha val="10000"/>
              </a:prstClr>
            </a:outerShdw>
          </a:effectLst>
        </p:spPr>
        <p:txBody>
          <a:bodyPr anchor="t" anchorCtr="0" bIns="45720" compatLnSpc="1" lIns="91440" numCol="1" rIns="91440" tIns="45720" vert="horz" wrap="square"/>
          <a:p>
            <a:endParaRPr dirty="0" lang="en-US">
              <a:solidFill>
                <a:prstClr val="black"/>
              </a:solidFill>
            </a:endParaRPr>
          </a:p>
        </p:txBody>
      </p:sp>
      <p:sp>
        <p:nvSpPr>
          <p:cNvPr id="1048752" name="Freeform 19"/>
          <p:cNvSpPr/>
          <p:nvPr/>
        </p:nvSpPr>
        <p:spPr bwMode="auto">
          <a:xfrm>
            <a:off x="0" y="0"/>
            <a:ext cx="5169159" cy="2272398"/>
          </a:xfrm>
          <a:custGeom>
            <a:avLst/>
            <a:gdLst>
              <a:gd name="T0" fmla="*/ 1504 w 1504"/>
              <a:gd name="T1" fmla="*/ 0 h 660"/>
              <a:gd name="T2" fmla="*/ 1333 w 1504"/>
              <a:gd name="T3" fmla="*/ 335 h 660"/>
              <a:gd name="T4" fmla="*/ 1318 w 1504"/>
              <a:gd name="T5" fmla="*/ 359 h 660"/>
              <a:gd name="T6" fmla="*/ 1312 w 1504"/>
              <a:gd name="T7" fmla="*/ 367 h 660"/>
              <a:gd name="T8" fmla="*/ 1236 w 1504"/>
              <a:gd name="T9" fmla="*/ 422 h 660"/>
              <a:gd name="T10" fmla="*/ 1199 w 1504"/>
              <a:gd name="T11" fmla="*/ 428 h 660"/>
              <a:gd name="T12" fmla="*/ 1180 w 1504"/>
              <a:gd name="T13" fmla="*/ 428 h 660"/>
              <a:gd name="T14" fmla="*/ 148 w 1504"/>
              <a:gd name="T15" fmla="*/ 428 h 660"/>
              <a:gd name="T16" fmla="*/ 62 w 1504"/>
              <a:gd name="T17" fmla="*/ 470 h 660"/>
              <a:gd name="T18" fmla="*/ 25 w 1504"/>
              <a:gd name="T19" fmla="*/ 528 h 660"/>
              <a:gd name="T20" fmla="*/ 0 w 1504"/>
              <a:gd name="T21" fmla="*/ 660 h 660"/>
              <a:gd name="T22" fmla="*/ 0 w 1504"/>
              <a:gd name="T23" fmla="*/ 0 h 660"/>
              <a:gd name="T24" fmla="*/ 1504 w 1504"/>
              <a:gd name="T25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4" h="660">
                <a:moveTo>
                  <a:pt x="1504" y="0"/>
                </a:moveTo>
                <a:cubicBezTo>
                  <a:pt x="1333" y="335"/>
                  <a:pt x="1333" y="335"/>
                  <a:pt x="1333" y="335"/>
                </a:cubicBezTo>
                <a:cubicBezTo>
                  <a:pt x="1328" y="343"/>
                  <a:pt x="1323" y="351"/>
                  <a:pt x="1318" y="359"/>
                </a:cubicBezTo>
                <a:cubicBezTo>
                  <a:pt x="1316" y="362"/>
                  <a:pt x="1314" y="365"/>
                  <a:pt x="1312" y="367"/>
                </a:cubicBezTo>
                <a:cubicBezTo>
                  <a:pt x="1291" y="395"/>
                  <a:pt x="1264" y="414"/>
                  <a:pt x="1236" y="422"/>
                </a:cubicBezTo>
                <a:cubicBezTo>
                  <a:pt x="1224" y="426"/>
                  <a:pt x="1212" y="428"/>
                  <a:pt x="1199" y="428"/>
                </a:cubicBezTo>
                <a:cubicBezTo>
                  <a:pt x="1199" y="428"/>
                  <a:pt x="1192" y="428"/>
                  <a:pt x="1180" y="428"/>
                </a:cubicBezTo>
                <a:cubicBezTo>
                  <a:pt x="148" y="428"/>
                  <a:pt x="148" y="428"/>
                  <a:pt x="148" y="428"/>
                </a:cubicBezTo>
                <a:cubicBezTo>
                  <a:pt x="120" y="428"/>
                  <a:pt x="89" y="442"/>
                  <a:pt x="62" y="470"/>
                </a:cubicBezTo>
                <a:cubicBezTo>
                  <a:pt x="48" y="485"/>
                  <a:pt x="35" y="505"/>
                  <a:pt x="25" y="528"/>
                </a:cubicBezTo>
                <a:cubicBezTo>
                  <a:pt x="10" y="563"/>
                  <a:pt x="0" y="607"/>
                  <a:pt x="0" y="660"/>
                </a:cubicBezTo>
                <a:cubicBezTo>
                  <a:pt x="0" y="0"/>
                  <a:pt x="0" y="0"/>
                  <a:pt x="0" y="0"/>
                </a:cubicBezTo>
                <a:lnTo>
                  <a:pt x="1504" y="0"/>
                </a:lnTo>
                <a:close/>
              </a:path>
            </a:pathLst>
          </a:custGeom>
          <a:gradFill>
            <a:gsLst>
              <a:gs pos="7000">
                <a:srgbClr val="01A0D9"/>
              </a:gs>
              <a:gs pos="100000">
                <a:srgbClr val="3EDCFC"/>
              </a:gs>
            </a:gsLst>
            <a:lin ang="162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>
              <a:solidFill>
                <a:prstClr val="black"/>
              </a:solidFill>
            </a:endParaRPr>
          </a:p>
        </p:txBody>
      </p:sp>
      <p:sp>
        <p:nvSpPr>
          <p:cNvPr id="1048753" name="Rectangle 23"/>
          <p:cNvSpPr/>
          <p:nvPr/>
        </p:nvSpPr>
        <p:spPr>
          <a:xfrm>
            <a:off x="6361816" y="874589"/>
            <a:ext cx="1148079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dirty="0" sz="2800" lang="en-US" spc="200">
                <a:ln w="0">
                  <a:noFill/>
                </a:ln>
                <a:solidFill>
                  <a:prstClr val="white"/>
                </a:solidFill>
                <a:latin typeface="Impact" panose="020B0806030902050204" pitchFamily="34" charset="0"/>
              </a:rPr>
              <a:t>USER</a:t>
            </a:r>
          </a:p>
        </p:txBody>
      </p:sp>
      <p:grpSp>
        <p:nvGrpSpPr>
          <p:cNvPr id="100" name="Group 95"/>
          <p:cNvGrpSpPr/>
          <p:nvPr/>
        </p:nvGrpSpPr>
        <p:grpSpPr>
          <a:xfrm>
            <a:off x="7089475" y="1689406"/>
            <a:ext cx="3664809" cy="1046406"/>
            <a:chOff x="263877" y="1189211"/>
            <a:chExt cx="3664809" cy="1046406"/>
          </a:xfrm>
        </p:grpSpPr>
        <p:sp>
          <p:nvSpPr>
            <p:cNvPr id="1048754" name="Freeform 20"/>
            <p:cNvSpPr/>
            <p:nvPr/>
          </p:nvSpPr>
          <p:spPr bwMode="auto">
            <a:xfrm>
              <a:off x="263877" y="1736862"/>
              <a:ext cx="2859112" cy="498755"/>
            </a:xfrm>
            <a:custGeom>
              <a:avLst/>
              <a:gdLst>
                <a:gd name="T0" fmla="*/ 16 w 968"/>
                <a:gd name="T1" fmla="*/ 128 h 168"/>
                <a:gd name="T2" fmla="*/ 952 w 968"/>
                <a:gd name="T3" fmla="*/ 168 h 168"/>
                <a:gd name="T4" fmla="*/ 968 w 968"/>
                <a:gd name="T5" fmla="*/ 152 h 168"/>
                <a:gd name="T6" fmla="*/ 968 w 968"/>
                <a:gd name="T7" fmla="*/ 16 h 168"/>
                <a:gd name="T8" fmla="*/ 952 w 968"/>
                <a:gd name="T9" fmla="*/ 0 h 168"/>
                <a:gd name="T10" fmla="*/ 16 w 968"/>
                <a:gd name="T11" fmla="*/ 0 h 168"/>
                <a:gd name="T12" fmla="*/ 0 w 968"/>
                <a:gd name="T13" fmla="*/ 16 h 168"/>
                <a:gd name="T14" fmla="*/ 0 w 968"/>
                <a:gd name="T15" fmla="*/ 112 h 168"/>
                <a:gd name="T16" fmla="*/ 16 w 968"/>
                <a:gd name="T17" fmla="*/ 1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8" h="168">
                  <a:moveTo>
                    <a:pt x="16" y="128"/>
                  </a:moveTo>
                  <a:cubicBezTo>
                    <a:pt x="952" y="168"/>
                    <a:pt x="952" y="168"/>
                    <a:pt x="952" y="168"/>
                  </a:cubicBezTo>
                  <a:cubicBezTo>
                    <a:pt x="961" y="168"/>
                    <a:pt x="968" y="161"/>
                    <a:pt x="968" y="152"/>
                  </a:cubicBezTo>
                  <a:cubicBezTo>
                    <a:pt x="968" y="16"/>
                    <a:pt x="968" y="16"/>
                    <a:pt x="968" y="16"/>
                  </a:cubicBezTo>
                  <a:cubicBezTo>
                    <a:pt x="968" y="8"/>
                    <a:pt x="961" y="0"/>
                    <a:pt x="95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8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8" y="128"/>
                    <a:pt x="16" y="12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1C0EC">
                    <a:alpha val="0"/>
                  </a:srgbClr>
                </a:gs>
                <a:gs pos="44000">
                  <a:srgbClr val="109CC2"/>
                </a:gs>
              </a:gsLst>
              <a:lin ang="10800000" scaled="0"/>
            </a:gra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/>
            <a:p>
              <a:endParaRPr dirty="0" lang="en-US">
                <a:solidFill>
                  <a:prstClr val="black"/>
                </a:solidFill>
              </a:endParaRPr>
            </a:p>
          </p:txBody>
        </p:sp>
        <p:sp>
          <p:nvSpPr>
            <p:cNvPr id="1048755" name="Freeform 21"/>
            <p:cNvSpPr/>
            <p:nvPr/>
          </p:nvSpPr>
          <p:spPr bwMode="auto">
            <a:xfrm>
              <a:off x="263877" y="1189211"/>
              <a:ext cx="2859113" cy="903993"/>
            </a:xfrm>
            <a:custGeom>
              <a:avLst/>
              <a:gdLst>
                <a:gd name="T0" fmla="*/ 952 w 968"/>
                <a:gd name="T1" fmla="*/ 304 h 304"/>
                <a:gd name="T2" fmla="*/ 16 w 968"/>
                <a:gd name="T3" fmla="*/ 304 h 304"/>
                <a:gd name="T4" fmla="*/ 0 w 968"/>
                <a:gd name="T5" fmla="*/ 288 h 304"/>
                <a:gd name="T6" fmla="*/ 0 w 968"/>
                <a:gd name="T7" fmla="*/ 16 h 304"/>
                <a:gd name="T8" fmla="*/ 16 w 968"/>
                <a:gd name="T9" fmla="*/ 0 h 304"/>
                <a:gd name="T10" fmla="*/ 952 w 968"/>
                <a:gd name="T11" fmla="*/ 0 h 304"/>
                <a:gd name="T12" fmla="*/ 968 w 968"/>
                <a:gd name="T13" fmla="*/ 16 h 304"/>
                <a:gd name="T14" fmla="*/ 968 w 968"/>
                <a:gd name="T15" fmla="*/ 288 h 304"/>
                <a:gd name="T16" fmla="*/ 952 w 968"/>
                <a:gd name="T1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8" h="304">
                  <a:moveTo>
                    <a:pt x="952" y="304"/>
                  </a:moveTo>
                  <a:cubicBezTo>
                    <a:pt x="16" y="304"/>
                    <a:pt x="16" y="304"/>
                    <a:pt x="16" y="304"/>
                  </a:cubicBezTo>
                  <a:cubicBezTo>
                    <a:pt x="8" y="304"/>
                    <a:pt x="0" y="297"/>
                    <a:pt x="0" y="28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61" y="0"/>
                    <a:pt x="968" y="8"/>
                    <a:pt x="968" y="16"/>
                  </a:cubicBezTo>
                  <a:cubicBezTo>
                    <a:pt x="968" y="288"/>
                    <a:pt x="968" y="288"/>
                    <a:pt x="968" y="288"/>
                  </a:cubicBezTo>
                  <a:cubicBezTo>
                    <a:pt x="968" y="297"/>
                    <a:pt x="961" y="304"/>
                    <a:pt x="952" y="30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EBFCFF"/>
                </a:gs>
              </a:gsLst>
              <a:lin ang="81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>
                <a:solidFill>
                  <a:prstClr val="black"/>
                </a:solidFill>
              </a:endParaRPr>
            </a:p>
          </p:txBody>
        </p:sp>
        <p:sp>
          <p:nvSpPr>
            <p:cNvPr id="1048756" name="Rectangle 98"/>
            <p:cNvSpPr/>
            <p:nvPr/>
          </p:nvSpPr>
          <p:spPr>
            <a:xfrm>
              <a:off x="560835" y="1211516"/>
              <a:ext cx="3367851" cy="802640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pPr algn="ctr"/>
              <a:r>
                <a:rPr dirty="0" lang="en-US" spc="200">
                  <a:ln w="0">
                    <a:noFill/>
                  </a:ln>
                  <a:solidFill>
                    <a:srgbClr val="C00000"/>
                  </a:solidFill>
                  <a:latin typeface="Lucida Sans" pitchFamily="34" charset="0"/>
                </a:rPr>
                <a:t>JUST BUY</a:t>
              </a:r>
              <a:r>
                <a:rPr dirty="0" sz="2400" lang="en-US" spc="200">
                  <a:ln w="0">
                    <a:noFill/>
                  </a:ln>
                  <a:solidFill>
                    <a:srgbClr val="C00000"/>
                  </a:solidFill>
                  <a:latin typeface="Lucida Sans" pitchFamily="34" charset="0"/>
                </a:rPr>
                <a:t> </a:t>
              </a:r>
              <a:r>
                <a:rPr dirty="0" lang="en-US" spc="200">
                  <a:ln w="0">
                    <a:noFill/>
                  </a:ln>
                  <a:solidFill>
                    <a:srgbClr val="C00000"/>
                  </a:solidFill>
                  <a:latin typeface="Lucida Sans" pitchFamily="34" charset="0"/>
                </a:rPr>
                <a:t>THE</a:t>
              </a:r>
              <a:r>
                <a:rPr dirty="0" sz="2400" lang="en-US" spc="200">
                  <a:ln w="0">
                    <a:noFill/>
                  </a:ln>
                  <a:solidFill>
                    <a:srgbClr val="C00000"/>
                  </a:solidFill>
                  <a:latin typeface="Lucida Sans" pitchFamily="34" charset="0"/>
                </a:rPr>
                <a:t> </a:t>
              </a:r>
            </a:p>
            <a:p>
              <a:pPr algn="ctr"/>
              <a:r>
                <a:rPr dirty="0" sz="2400" lang="en-US" spc="200">
                  <a:ln w="0">
                    <a:noFill/>
                  </a:ln>
                  <a:solidFill>
                    <a:srgbClr val="27C5EF"/>
                  </a:solidFill>
                  <a:latin typeface="Impact" panose="020B0806030902050204" pitchFamily="34" charset="0"/>
                </a:rPr>
                <a:t>PRODUCT </a:t>
              </a:r>
              <a:r>
                <a:rPr dirty="0" sz="2400" lang="en-US" spc="200" smtClean="0">
                  <a:ln w="0">
                    <a:noFill/>
                  </a:ln>
                  <a:solidFill>
                    <a:srgbClr val="27C5EF"/>
                  </a:solidFill>
                  <a:latin typeface="Impact" panose="020B0806030902050204" pitchFamily="34" charset="0"/>
                </a:rPr>
                <a:t>PACKAGE</a:t>
              </a:r>
              <a:endParaRPr dirty="0" sz="2400" lang="en-US" spc="200">
                <a:ln w="0">
                  <a:noFill/>
                </a:ln>
                <a:solidFill>
                  <a:srgbClr val="27C5EF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048757" name="Rectangle 24"/>
          <p:cNvSpPr/>
          <p:nvPr/>
        </p:nvSpPr>
        <p:spPr>
          <a:xfrm>
            <a:off x="744769" y="87157"/>
            <a:ext cx="3999131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dirty="0" sz="2800" lang="en-US" spc="20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IT’S TIME TO SET UP</a:t>
            </a:r>
          </a:p>
        </p:txBody>
      </p:sp>
      <p:sp>
        <p:nvSpPr>
          <p:cNvPr id="1048758" name="Rectangle 25"/>
          <p:cNvSpPr/>
          <p:nvPr/>
        </p:nvSpPr>
        <p:spPr>
          <a:xfrm>
            <a:off x="754289" y="453877"/>
            <a:ext cx="3279745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dirty="0" sz="2800" lang="en-US" spc="20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YOUR </a:t>
            </a:r>
            <a:r>
              <a:rPr dirty="0" sz="2800" lang="en-US" spc="200" smtClean="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PERSONAL</a:t>
            </a:r>
            <a:endParaRPr dirty="0" sz="2800" lang="en-US" spc="200">
              <a:ln w="0">
                <a:noFill/>
              </a:ln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048759" name="Rectangle 31"/>
          <p:cNvSpPr/>
          <p:nvPr/>
        </p:nvSpPr>
        <p:spPr>
          <a:xfrm>
            <a:off x="763809" y="806309"/>
            <a:ext cx="2037080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dirty="0" sz="2800" lang="en-US" spc="20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BUSINESS</a:t>
            </a:r>
          </a:p>
        </p:txBody>
      </p:sp>
      <p:sp>
        <p:nvSpPr>
          <p:cNvPr id="1048760" name="Rectangle 32"/>
          <p:cNvSpPr/>
          <p:nvPr/>
        </p:nvSpPr>
        <p:spPr>
          <a:xfrm flipH="1">
            <a:off x="7223996" y="2666032"/>
            <a:ext cx="3103880" cy="5740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dirty="0" sz="3200" lang="en-US" spc="200" smtClean="0">
                <a:ln w="0">
                  <a:noFill/>
                </a:ln>
                <a:solidFill>
                  <a:srgbClr val="F5350F"/>
                </a:solidFill>
                <a:latin typeface="Impact" panose="020B0806030902050204" pitchFamily="34" charset="0"/>
              </a:rPr>
              <a:t>Php10,999.00 </a:t>
            </a:r>
            <a:endParaRPr dirty="0" sz="3200" lang="en-US" spc="200">
              <a:ln w="0">
                <a:noFill/>
              </a:ln>
              <a:solidFill>
                <a:srgbClr val="F5350F"/>
              </a:solidFill>
              <a:latin typeface="Impact" panose="020B0806030902050204" pitchFamily="34" charset="0"/>
            </a:endParaRPr>
          </a:p>
        </p:txBody>
      </p:sp>
      <p:pic>
        <p:nvPicPr>
          <p:cNvPr id="2097193" name="Picture 2" descr="C:\Users\Rogonz03\Downloads\Ecommerce-website-Design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17524" y="2279968"/>
            <a:ext cx="5513387" cy="3849687"/>
          </a:xfrm>
          <a:prstGeom prst="rect"/>
          <a:noFill/>
        </p:spPr>
      </p:pic>
      <p:grpSp>
        <p:nvGrpSpPr>
          <p:cNvPr id="101" name="Group 34"/>
          <p:cNvGrpSpPr/>
          <p:nvPr/>
        </p:nvGrpSpPr>
        <p:grpSpPr>
          <a:xfrm>
            <a:off x="6582710" y="3744211"/>
            <a:ext cx="389850" cy="365760"/>
            <a:chOff x="2007314" y="2285590"/>
            <a:chExt cx="389850" cy="365760"/>
          </a:xfrm>
        </p:grpSpPr>
        <p:sp>
          <p:nvSpPr>
            <p:cNvPr id="1048761" name="Oval 35"/>
            <p:cNvSpPr/>
            <p:nvPr/>
          </p:nvSpPr>
          <p:spPr>
            <a:xfrm rot="10800000">
              <a:off x="2016154" y="2285590"/>
              <a:ext cx="365760" cy="365760"/>
            </a:xfrm>
            <a:prstGeom prst="ellipse"/>
            <a:gradFill>
              <a:gsLst>
                <a:gs pos="0">
                  <a:srgbClr val="09DCFF"/>
                </a:gs>
                <a:gs pos="100000">
                  <a:srgbClr val="007FD6"/>
                </a:gs>
              </a:gsLst>
              <a:path path="circle">
                <a:fillToRect l="50000" t="50000" r="50000" b="50000"/>
              </a:path>
            </a:gradFill>
            <a:ln w="12700" cmpd="sng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>
                <a:solidFill>
                  <a:prstClr val="white"/>
                </a:solidFill>
              </a:endParaRPr>
            </a:p>
          </p:txBody>
        </p:sp>
        <p:sp>
          <p:nvSpPr>
            <p:cNvPr id="1048762" name="Rectangle 36"/>
            <p:cNvSpPr/>
            <p:nvPr/>
          </p:nvSpPr>
          <p:spPr>
            <a:xfrm>
              <a:off x="2007314" y="2314582"/>
              <a:ext cx="389850" cy="307777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r>
                <a:rPr b="1" dirty="0" sz="1400" lang="en-US">
                  <a:ln w="0">
                    <a:noFill/>
                  </a:ln>
                  <a:solidFill>
                    <a:prstClr val="white"/>
                  </a:solidFill>
                  <a:latin typeface="Open Sans" panose="020B0606030504020204" pitchFamily="34" charset="0"/>
                </a:rPr>
                <a:t>01</a:t>
              </a:r>
            </a:p>
          </p:txBody>
        </p:sp>
      </p:grpSp>
      <p:sp>
        <p:nvSpPr>
          <p:cNvPr id="1048763" name="Rectangle 40"/>
          <p:cNvSpPr/>
          <p:nvPr/>
        </p:nvSpPr>
        <p:spPr>
          <a:xfrm flipH="1">
            <a:off x="7160915" y="3637567"/>
            <a:ext cx="4981396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dirty="0" sz="2800" lang="en-US" spc="200" smtClean="0">
                <a:ln w="0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PRODUCT VALUE P13000+</a:t>
            </a:r>
            <a:endParaRPr dirty="0" sz="2800" lang="en-US" spc="200">
              <a:ln w="0">
                <a:noFill/>
              </a:ln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</a:endParaRPr>
          </a:p>
        </p:txBody>
      </p:sp>
      <p:grpSp>
        <p:nvGrpSpPr>
          <p:cNvPr id="102" name="Group 41"/>
          <p:cNvGrpSpPr/>
          <p:nvPr/>
        </p:nvGrpSpPr>
        <p:grpSpPr>
          <a:xfrm>
            <a:off x="6589761" y="4237323"/>
            <a:ext cx="389850" cy="365760"/>
            <a:chOff x="2007314" y="2285590"/>
            <a:chExt cx="389850" cy="365760"/>
          </a:xfrm>
        </p:grpSpPr>
        <p:sp>
          <p:nvSpPr>
            <p:cNvPr id="1048764" name="Oval 42"/>
            <p:cNvSpPr/>
            <p:nvPr/>
          </p:nvSpPr>
          <p:spPr>
            <a:xfrm rot="10800000">
              <a:off x="2016154" y="2285590"/>
              <a:ext cx="365760" cy="365760"/>
            </a:xfrm>
            <a:prstGeom prst="ellipse"/>
            <a:gradFill>
              <a:gsLst>
                <a:gs pos="0">
                  <a:srgbClr val="09DCFF"/>
                </a:gs>
                <a:gs pos="100000">
                  <a:srgbClr val="007FD6"/>
                </a:gs>
              </a:gsLst>
              <a:path path="circle">
                <a:fillToRect l="50000" t="50000" r="50000" b="50000"/>
              </a:path>
            </a:gradFill>
            <a:ln w="12700" cmpd="sng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>
                <a:solidFill>
                  <a:prstClr val="white"/>
                </a:solidFill>
              </a:endParaRPr>
            </a:p>
          </p:txBody>
        </p:sp>
        <p:sp>
          <p:nvSpPr>
            <p:cNvPr id="1048765" name="Rectangle 43"/>
            <p:cNvSpPr/>
            <p:nvPr/>
          </p:nvSpPr>
          <p:spPr>
            <a:xfrm>
              <a:off x="2007314" y="2314582"/>
              <a:ext cx="389850" cy="307777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r>
                <a:rPr b="1" dirty="0" sz="1400" lang="en-US">
                  <a:ln w="0">
                    <a:noFill/>
                  </a:ln>
                  <a:solidFill>
                    <a:prstClr val="white"/>
                  </a:solidFill>
                  <a:latin typeface="Open Sans" panose="020B0606030504020204" pitchFamily="34" charset="0"/>
                </a:rPr>
                <a:t>02</a:t>
              </a:r>
            </a:p>
          </p:txBody>
        </p:sp>
      </p:grpSp>
      <p:sp>
        <p:nvSpPr>
          <p:cNvPr id="1048766" name="Rectangle 44"/>
          <p:cNvSpPr/>
          <p:nvPr/>
        </p:nvSpPr>
        <p:spPr>
          <a:xfrm flipH="1">
            <a:off x="7160915" y="4152011"/>
            <a:ext cx="4358898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dirty="0" sz="2800" lang="en-US" spc="200" smtClean="0">
                <a:ln w="0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MONITORING WEBSITE</a:t>
            </a:r>
            <a:endParaRPr dirty="0" sz="2800" lang="en-US" spc="200">
              <a:ln w="0">
                <a:noFill/>
              </a:ln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</a:endParaRPr>
          </a:p>
        </p:txBody>
      </p:sp>
      <p:grpSp>
        <p:nvGrpSpPr>
          <p:cNvPr id="103" name="Group 45"/>
          <p:cNvGrpSpPr/>
          <p:nvPr/>
        </p:nvGrpSpPr>
        <p:grpSpPr>
          <a:xfrm>
            <a:off x="6596036" y="4747391"/>
            <a:ext cx="389850" cy="365760"/>
            <a:chOff x="2007314" y="2285590"/>
            <a:chExt cx="389850" cy="365760"/>
          </a:xfrm>
        </p:grpSpPr>
        <p:sp>
          <p:nvSpPr>
            <p:cNvPr id="1048767" name="Oval 46"/>
            <p:cNvSpPr/>
            <p:nvPr/>
          </p:nvSpPr>
          <p:spPr>
            <a:xfrm rot="10800000">
              <a:off x="2016154" y="2285590"/>
              <a:ext cx="365760" cy="365760"/>
            </a:xfrm>
            <a:prstGeom prst="ellipse"/>
            <a:gradFill>
              <a:gsLst>
                <a:gs pos="0">
                  <a:srgbClr val="09DCFF"/>
                </a:gs>
                <a:gs pos="100000">
                  <a:srgbClr val="007FD6"/>
                </a:gs>
              </a:gsLst>
              <a:path path="circle">
                <a:fillToRect l="50000" t="50000" r="50000" b="50000"/>
              </a:path>
            </a:gradFill>
            <a:ln w="12700" cmpd="sng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>
                <a:solidFill>
                  <a:prstClr val="white"/>
                </a:solidFill>
              </a:endParaRPr>
            </a:p>
          </p:txBody>
        </p:sp>
        <p:sp>
          <p:nvSpPr>
            <p:cNvPr id="1048768" name="Rectangle 47"/>
            <p:cNvSpPr/>
            <p:nvPr/>
          </p:nvSpPr>
          <p:spPr>
            <a:xfrm>
              <a:off x="2007314" y="2314582"/>
              <a:ext cx="389850" cy="307777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r>
                <a:rPr b="1" dirty="0" sz="1400" lang="en-US">
                  <a:ln w="0">
                    <a:noFill/>
                  </a:ln>
                  <a:solidFill>
                    <a:prstClr val="white"/>
                  </a:solidFill>
                  <a:latin typeface="Open Sans" panose="020B0606030504020204" pitchFamily="34" charset="0"/>
                </a:rPr>
                <a:t>03</a:t>
              </a:r>
            </a:p>
          </p:txBody>
        </p:sp>
      </p:grpSp>
      <p:sp>
        <p:nvSpPr>
          <p:cNvPr id="1048769" name="Rectangle 48"/>
          <p:cNvSpPr/>
          <p:nvPr/>
        </p:nvSpPr>
        <p:spPr>
          <a:xfrm flipH="1">
            <a:off x="7160915" y="4668661"/>
            <a:ext cx="4786729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dirty="0" sz="2800" lang="en-US" spc="200" smtClean="0">
                <a:ln w="0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INCOME OPPORTUNITIES</a:t>
            </a:r>
            <a:endParaRPr dirty="0" sz="2800" lang="en-US" spc="200">
              <a:ln w="0">
                <a:noFill/>
              </a:ln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1048770" name="Rectangle 57"/>
          <p:cNvSpPr/>
          <p:nvPr/>
        </p:nvSpPr>
        <p:spPr>
          <a:xfrm>
            <a:off x="6580974" y="4806283"/>
            <a:ext cx="276038" cy="307777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b="1" dirty="0" sz="1400" lang="en-US" smtClean="0">
                <a:ln w="0">
                  <a:noFill/>
                </a:ln>
                <a:solidFill>
                  <a:prstClr val="white"/>
                </a:solidFill>
                <a:latin typeface="Open Sans" panose="020B0606030504020204" pitchFamily="34" charset="0"/>
              </a:rPr>
              <a:t>0</a:t>
            </a:r>
            <a:endParaRPr b="1" dirty="0" sz="1400" lang="en-US">
              <a:ln w="0">
                <a:noFill/>
              </a:ln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1048771" name="Rectangle 61"/>
          <p:cNvSpPr/>
          <p:nvPr/>
        </p:nvSpPr>
        <p:spPr>
          <a:xfrm>
            <a:off x="6576299" y="5324444"/>
            <a:ext cx="184731" cy="307777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endParaRPr b="1" dirty="0" sz="1400" lang="en-US">
              <a:ln w="0">
                <a:noFill/>
              </a:ln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pic>
        <p:nvPicPr>
          <p:cNvPr id="209719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188786" y="-119338"/>
            <a:ext cx="2790825" cy="207645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5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3"/>
                                        <p:tgtEl>
                                          <p:spTgt spid="104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8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1"/>
                                        <p:tgtEl>
                                          <p:spTgt spid="104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0" grpId="0"/>
      <p:bldP spid="1048763" grpId="0"/>
      <p:bldP spid="1048766" grpId="0"/>
      <p:bldP spid="10487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Freeform 17"/>
          <p:cNvSpPr/>
          <p:nvPr/>
        </p:nvSpPr>
        <p:spPr bwMode="auto">
          <a:xfrm>
            <a:off x="0" y="364455"/>
            <a:ext cx="3994038" cy="2272398"/>
          </a:xfrm>
          <a:custGeom>
            <a:avLst/>
            <a:gdLst>
              <a:gd name="T0" fmla="*/ 1430 w 1430"/>
              <a:gd name="T1" fmla="*/ 0 h 660"/>
              <a:gd name="T2" fmla="*/ 1267 w 1430"/>
              <a:gd name="T3" fmla="*/ 334 h 660"/>
              <a:gd name="T4" fmla="*/ 1253 w 1430"/>
              <a:gd name="T5" fmla="*/ 358 h 660"/>
              <a:gd name="T6" fmla="*/ 1247 w 1430"/>
              <a:gd name="T7" fmla="*/ 367 h 660"/>
              <a:gd name="T8" fmla="*/ 1174 w 1430"/>
              <a:gd name="T9" fmla="*/ 422 h 660"/>
              <a:gd name="T10" fmla="*/ 1140 w 1430"/>
              <a:gd name="T11" fmla="*/ 427 h 660"/>
              <a:gd name="T12" fmla="*/ 1121 w 1430"/>
              <a:gd name="T13" fmla="*/ 427 h 660"/>
              <a:gd name="T14" fmla="*/ 141 w 1430"/>
              <a:gd name="T15" fmla="*/ 427 h 660"/>
              <a:gd name="T16" fmla="*/ 59 w 1430"/>
              <a:gd name="T17" fmla="*/ 470 h 660"/>
              <a:gd name="T18" fmla="*/ 24 w 1430"/>
              <a:gd name="T19" fmla="*/ 527 h 660"/>
              <a:gd name="T20" fmla="*/ 0 w 1430"/>
              <a:gd name="T21" fmla="*/ 660 h 660"/>
              <a:gd name="T22" fmla="*/ 0 w 1430"/>
              <a:gd name="T23" fmla="*/ 0 h 660"/>
              <a:gd name="T24" fmla="*/ 1430 w 1430"/>
              <a:gd name="T25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0" h="660">
                <a:moveTo>
                  <a:pt x="1430" y="0"/>
                </a:moveTo>
                <a:cubicBezTo>
                  <a:pt x="1267" y="334"/>
                  <a:pt x="1267" y="334"/>
                  <a:pt x="1267" y="334"/>
                </a:cubicBezTo>
                <a:cubicBezTo>
                  <a:pt x="1262" y="343"/>
                  <a:pt x="1258" y="351"/>
                  <a:pt x="1253" y="358"/>
                </a:cubicBezTo>
                <a:cubicBezTo>
                  <a:pt x="1251" y="361"/>
                  <a:pt x="1249" y="364"/>
                  <a:pt x="1247" y="367"/>
                </a:cubicBezTo>
                <a:cubicBezTo>
                  <a:pt x="1227" y="394"/>
                  <a:pt x="1202" y="413"/>
                  <a:pt x="1174" y="422"/>
                </a:cubicBezTo>
                <a:cubicBezTo>
                  <a:pt x="1163" y="426"/>
                  <a:pt x="1151" y="427"/>
                  <a:pt x="1140" y="427"/>
                </a:cubicBezTo>
                <a:cubicBezTo>
                  <a:pt x="1140" y="427"/>
                  <a:pt x="1133" y="427"/>
                  <a:pt x="1121" y="427"/>
                </a:cubicBezTo>
                <a:cubicBezTo>
                  <a:pt x="141" y="427"/>
                  <a:pt x="141" y="427"/>
                  <a:pt x="141" y="427"/>
                </a:cubicBezTo>
                <a:cubicBezTo>
                  <a:pt x="114" y="427"/>
                  <a:pt x="84" y="441"/>
                  <a:pt x="59" y="470"/>
                </a:cubicBezTo>
                <a:cubicBezTo>
                  <a:pt x="46" y="485"/>
                  <a:pt x="33" y="504"/>
                  <a:pt x="24" y="527"/>
                </a:cubicBezTo>
                <a:cubicBezTo>
                  <a:pt x="9" y="562"/>
                  <a:pt x="0" y="606"/>
                  <a:pt x="0" y="660"/>
                </a:cubicBezTo>
                <a:cubicBezTo>
                  <a:pt x="0" y="0"/>
                  <a:pt x="0" y="0"/>
                  <a:pt x="0" y="0"/>
                </a:cubicBezTo>
                <a:lnTo>
                  <a:pt x="1430" y="0"/>
                </a:lnTo>
                <a:close/>
              </a:path>
            </a:pathLst>
          </a:custGeom>
          <a:gradFill>
            <a:gsLst>
              <a:gs pos="0">
                <a:srgbClr val="3EDCFC"/>
              </a:gs>
              <a:gs pos="49000">
                <a:srgbClr val="01A0D9"/>
              </a:gs>
            </a:gsLst>
            <a:lin ang="189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>
              <a:solidFill>
                <a:prstClr val="black"/>
              </a:solidFill>
            </a:endParaRPr>
          </a:p>
        </p:txBody>
      </p:sp>
      <p:sp>
        <p:nvSpPr>
          <p:cNvPr id="1048773" name="Freeform 18"/>
          <p:cNvSpPr/>
          <p:nvPr/>
        </p:nvSpPr>
        <p:spPr bwMode="auto">
          <a:xfrm>
            <a:off x="0" y="165529"/>
            <a:ext cx="4625574" cy="2272398"/>
          </a:xfrm>
          <a:custGeom>
            <a:avLst/>
            <a:gdLst>
              <a:gd name="T0" fmla="*/ 1471 w 1471"/>
              <a:gd name="T1" fmla="*/ 0 h 660"/>
              <a:gd name="T2" fmla="*/ 1303 w 1471"/>
              <a:gd name="T3" fmla="*/ 335 h 660"/>
              <a:gd name="T4" fmla="*/ 1289 w 1471"/>
              <a:gd name="T5" fmla="*/ 359 h 660"/>
              <a:gd name="T6" fmla="*/ 1282 w 1471"/>
              <a:gd name="T7" fmla="*/ 367 h 660"/>
              <a:gd name="T8" fmla="*/ 1208 w 1471"/>
              <a:gd name="T9" fmla="*/ 422 h 660"/>
              <a:gd name="T10" fmla="*/ 1172 w 1471"/>
              <a:gd name="T11" fmla="*/ 428 h 660"/>
              <a:gd name="T12" fmla="*/ 1153 w 1471"/>
              <a:gd name="T13" fmla="*/ 428 h 660"/>
              <a:gd name="T14" fmla="*/ 145 w 1471"/>
              <a:gd name="T15" fmla="*/ 428 h 660"/>
              <a:gd name="T16" fmla="*/ 61 w 1471"/>
              <a:gd name="T17" fmla="*/ 470 h 660"/>
              <a:gd name="T18" fmla="*/ 24 w 1471"/>
              <a:gd name="T19" fmla="*/ 528 h 660"/>
              <a:gd name="T20" fmla="*/ 0 w 1471"/>
              <a:gd name="T21" fmla="*/ 660 h 660"/>
              <a:gd name="T22" fmla="*/ 0 w 1471"/>
              <a:gd name="T23" fmla="*/ 0 h 660"/>
              <a:gd name="T24" fmla="*/ 1471 w 1471"/>
              <a:gd name="T25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71" h="660">
                <a:moveTo>
                  <a:pt x="1471" y="0"/>
                </a:moveTo>
                <a:cubicBezTo>
                  <a:pt x="1303" y="335"/>
                  <a:pt x="1303" y="335"/>
                  <a:pt x="1303" y="335"/>
                </a:cubicBezTo>
                <a:cubicBezTo>
                  <a:pt x="1299" y="343"/>
                  <a:pt x="1294" y="351"/>
                  <a:pt x="1289" y="359"/>
                </a:cubicBezTo>
                <a:cubicBezTo>
                  <a:pt x="1287" y="362"/>
                  <a:pt x="1285" y="365"/>
                  <a:pt x="1282" y="367"/>
                </a:cubicBezTo>
                <a:cubicBezTo>
                  <a:pt x="1262" y="395"/>
                  <a:pt x="1236" y="414"/>
                  <a:pt x="1208" y="422"/>
                </a:cubicBezTo>
                <a:cubicBezTo>
                  <a:pt x="1197" y="426"/>
                  <a:pt x="1185" y="428"/>
                  <a:pt x="1172" y="428"/>
                </a:cubicBezTo>
                <a:cubicBezTo>
                  <a:pt x="1172" y="428"/>
                  <a:pt x="1166" y="428"/>
                  <a:pt x="1153" y="428"/>
                </a:cubicBezTo>
                <a:cubicBezTo>
                  <a:pt x="145" y="428"/>
                  <a:pt x="145" y="428"/>
                  <a:pt x="145" y="428"/>
                </a:cubicBezTo>
                <a:cubicBezTo>
                  <a:pt x="117" y="428"/>
                  <a:pt x="87" y="442"/>
                  <a:pt x="61" y="470"/>
                </a:cubicBezTo>
                <a:cubicBezTo>
                  <a:pt x="47" y="485"/>
                  <a:pt x="34" y="505"/>
                  <a:pt x="24" y="528"/>
                </a:cubicBezTo>
                <a:cubicBezTo>
                  <a:pt x="9" y="563"/>
                  <a:pt x="0" y="607"/>
                  <a:pt x="0" y="660"/>
                </a:cubicBezTo>
                <a:cubicBezTo>
                  <a:pt x="0" y="0"/>
                  <a:pt x="0" y="0"/>
                  <a:pt x="0" y="0"/>
                </a:cubicBezTo>
                <a:lnTo>
                  <a:pt x="1471" y="0"/>
                </a:lnTo>
                <a:close/>
              </a:path>
            </a:pathLst>
          </a:custGeom>
          <a:gradFill>
            <a:gsLst>
              <a:gs pos="15000">
                <a:srgbClr val="EBF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>
            <a:outerShdw algn="tl" blurRad="203200" dir="2700000" dist="38100" rotWithShape="0">
              <a:prstClr val="black">
                <a:alpha val="10000"/>
              </a:prstClr>
            </a:outerShdw>
          </a:effectLst>
        </p:spPr>
        <p:txBody>
          <a:bodyPr anchor="t" anchorCtr="0" bIns="45720" compatLnSpc="1" lIns="91440" numCol="1" rIns="91440" tIns="45720" vert="horz" wrap="square"/>
          <a:p>
            <a:endParaRPr dirty="0" lang="en-US">
              <a:solidFill>
                <a:prstClr val="black"/>
              </a:solidFill>
            </a:endParaRPr>
          </a:p>
        </p:txBody>
      </p:sp>
      <p:sp>
        <p:nvSpPr>
          <p:cNvPr id="1048774" name="Freeform 19"/>
          <p:cNvSpPr/>
          <p:nvPr/>
        </p:nvSpPr>
        <p:spPr bwMode="auto">
          <a:xfrm>
            <a:off x="0" y="0"/>
            <a:ext cx="5169159" cy="2272398"/>
          </a:xfrm>
          <a:custGeom>
            <a:avLst/>
            <a:gdLst>
              <a:gd name="T0" fmla="*/ 1504 w 1504"/>
              <a:gd name="T1" fmla="*/ 0 h 660"/>
              <a:gd name="T2" fmla="*/ 1333 w 1504"/>
              <a:gd name="T3" fmla="*/ 335 h 660"/>
              <a:gd name="T4" fmla="*/ 1318 w 1504"/>
              <a:gd name="T5" fmla="*/ 359 h 660"/>
              <a:gd name="T6" fmla="*/ 1312 w 1504"/>
              <a:gd name="T7" fmla="*/ 367 h 660"/>
              <a:gd name="T8" fmla="*/ 1236 w 1504"/>
              <a:gd name="T9" fmla="*/ 422 h 660"/>
              <a:gd name="T10" fmla="*/ 1199 w 1504"/>
              <a:gd name="T11" fmla="*/ 428 h 660"/>
              <a:gd name="T12" fmla="*/ 1180 w 1504"/>
              <a:gd name="T13" fmla="*/ 428 h 660"/>
              <a:gd name="T14" fmla="*/ 148 w 1504"/>
              <a:gd name="T15" fmla="*/ 428 h 660"/>
              <a:gd name="T16" fmla="*/ 62 w 1504"/>
              <a:gd name="T17" fmla="*/ 470 h 660"/>
              <a:gd name="T18" fmla="*/ 25 w 1504"/>
              <a:gd name="T19" fmla="*/ 528 h 660"/>
              <a:gd name="T20" fmla="*/ 0 w 1504"/>
              <a:gd name="T21" fmla="*/ 660 h 660"/>
              <a:gd name="T22" fmla="*/ 0 w 1504"/>
              <a:gd name="T23" fmla="*/ 0 h 660"/>
              <a:gd name="T24" fmla="*/ 1504 w 1504"/>
              <a:gd name="T25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4" h="660">
                <a:moveTo>
                  <a:pt x="1504" y="0"/>
                </a:moveTo>
                <a:cubicBezTo>
                  <a:pt x="1333" y="335"/>
                  <a:pt x="1333" y="335"/>
                  <a:pt x="1333" y="335"/>
                </a:cubicBezTo>
                <a:cubicBezTo>
                  <a:pt x="1328" y="343"/>
                  <a:pt x="1323" y="351"/>
                  <a:pt x="1318" y="359"/>
                </a:cubicBezTo>
                <a:cubicBezTo>
                  <a:pt x="1316" y="362"/>
                  <a:pt x="1314" y="365"/>
                  <a:pt x="1312" y="367"/>
                </a:cubicBezTo>
                <a:cubicBezTo>
                  <a:pt x="1291" y="395"/>
                  <a:pt x="1264" y="414"/>
                  <a:pt x="1236" y="422"/>
                </a:cubicBezTo>
                <a:cubicBezTo>
                  <a:pt x="1224" y="426"/>
                  <a:pt x="1212" y="428"/>
                  <a:pt x="1199" y="428"/>
                </a:cubicBezTo>
                <a:cubicBezTo>
                  <a:pt x="1199" y="428"/>
                  <a:pt x="1192" y="428"/>
                  <a:pt x="1180" y="428"/>
                </a:cubicBezTo>
                <a:cubicBezTo>
                  <a:pt x="148" y="428"/>
                  <a:pt x="148" y="428"/>
                  <a:pt x="148" y="428"/>
                </a:cubicBezTo>
                <a:cubicBezTo>
                  <a:pt x="120" y="428"/>
                  <a:pt x="89" y="442"/>
                  <a:pt x="62" y="470"/>
                </a:cubicBezTo>
                <a:cubicBezTo>
                  <a:pt x="48" y="485"/>
                  <a:pt x="35" y="505"/>
                  <a:pt x="25" y="528"/>
                </a:cubicBezTo>
                <a:cubicBezTo>
                  <a:pt x="10" y="563"/>
                  <a:pt x="0" y="607"/>
                  <a:pt x="0" y="660"/>
                </a:cubicBezTo>
                <a:cubicBezTo>
                  <a:pt x="0" y="0"/>
                  <a:pt x="0" y="0"/>
                  <a:pt x="0" y="0"/>
                </a:cubicBezTo>
                <a:lnTo>
                  <a:pt x="1504" y="0"/>
                </a:lnTo>
                <a:close/>
              </a:path>
            </a:pathLst>
          </a:custGeom>
          <a:gradFill>
            <a:gsLst>
              <a:gs pos="7000">
                <a:srgbClr val="01A0D9"/>
              </a:gs>
              <a:gs pos="100000">
                <a:srgbClr val="3EDCFC"/>
              </a:gs>
            </a:gsLst>
            <a:lin ang="162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>
              <a:solidFill>
                <a:prstClr val="black"/>
              </a:solidFill>
            </a:endParaRPr>
          </a:p>
        </p:txBody>
      </p:sp>
      <p:sp>
        <p:nvSpPr>
          <p:cNvPr id="1048775" name="Rectangle 23"/>
          <p:cNvSpPr/>
          <p:nvPr/>
        </p:nvSpPr>
        <p:spPr>
          <a:xfrm>
            <a:off x="6361816" y="874589"/>
            <a:ext cx="1148079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dirty="0" sz="2800" lang="en-US" spc="200">
                <a:ln w="0">
                  <a:noFill/>
                </a:ln>
                <a:solidFill>
                  <a:prstClr val="white"/>
                </a:solidFill>
                <a:latin typeface="Impact" panose="020B0806030902050204" pitchFamily="34" charset="0"/>
              </a:rPr>
              <a:t>USER</a:t>
            </a:r>
          </a:p>
        </p:txBody>
      </p:sp>
      <p:grpSp>
        <p:nvGrpSpPr>
          <p:cNvPr id="105" name="Group 95"/>
          <p:cNvGrpSpPr/>
          <p:nvPr/>
        </p:nvGrpSpPr>
        <p:grpSpPr>
          <a:xfrm>
            <a:off x="7089475" y="1689406"/>
            <a:ext cx="3664809" cy="1046406"/>
            <a:chOff x="263877" y="1189211"/>
            <a:chExt cx="3664809" cy="1046406"/>
          </a:xfrm>
        </p:grpSpPr>
        <p:sp>
          <p:nvSpPr>
            <p:cNvPr id="1048776" name="Freeform 20"/>
            <p:cNvSpPr/>
            <p:nvPr/>
          </p:nvSpPr>
          <p:spPr bwMode="auto">
            <a:xfrm>
              <a:off x="263877" y="1736862"/>
              <a:ext cx="2859112" cy="498755"/>
            </a:xfrm>
            <a:custGeom>
              <a:avLst/>
              <a:gdLst>
                <a:gd name="T0" fmla="*/ 16 w 968"/>
                <a:gd name="T1" fmla="*/ 128 h 168"/>
                <a:gd name="T2" fmla="*/ 952 w 968"/>
                <a:gd name="T3" fmla="*/ 168 h 168"/>
                <a:gd name="T4" fmla="*/ 968 w 968"/>
                <a:gd name="T5" fmla="*/ 152 h 168"/>
                <a:gd name="T6" fmla="*/ 968 w 968"/>
                <a:gd name="T7" fmla="*/ 16 h 168"/>
                <a:gd name="T8" fmla="*/ 952 w 968"/>
                <a:gd name="T9" fmla="*/ 0 h 168"/>
                <a:gd name="T10" fmla="*/ 16 w 968"/>
                <a:gd name="T11" fmla="*/ 0 h 168"/>
                <a:gd name="T12" fmla="*/ 0 w 968"/>
                <a:gd name="T13" fmla="*/ 16 h 168"/>
                <a:gd name="T14" fmla="*/ 0 w 968"/>
                <a:gd name="T15" fmla="*/ 112 h 168"/>
                <a:gd name="T16" fmla="*/ 16 w 968"/>
                <a:gd name="T17" fmla="*/ 1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8" h="168">
                  <a:moveTo>
                    <a:pt x="16" y="128"/>
                  </a:moveTo>
                  <a:cubicBezTo>
                    <a:pt x="952" y="168"/>
                    <a:pt x="952" y="168"/>
                    <a:pt x="952" y="168"/>
                  </a:cubicBezTo>
                  <a:cubicBezTo>
                    <a:pt x="961" y="168"/>
                    <a:pt x="968" y="161"/>
                    <a:pt x="968" y="152"/>
                  </a:cubicBezTo>
                  <a:cubicBezTo>
                    <a:pt x="968" y="16"/>
                    <a:pt x="968" y="16"/>
                    <a:pt x="968" y="16"/>
                  </a:cubicBezTo>
                  <a:cubicBezTo>
                    <a:pt x="968" y="8"/>
                    <a:pt x="961" y="0"/>
                    <a:pt x="95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8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8" y="128"/>
                    <a:pt x="16" y="12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1C0EC">
                    <a:alpha val="0"/>
                  </a:srgbClr>
                </a:gs>
                <a:gs pos="44000">
                  <a:srgbClr val="109CC2"/>
                </a:gs>
              </a:gsLst>
              <a:lin ang="10800000" scaled="0"/>
            </a:gra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/>
            <a:p>
              <a:endParaRPr dirty="0" lang="en-US">
                <a:solidFill>
                  <a:prstClr val="black"/>
                </a:solidFill>
              </a:endParaRPr>
            </a:p>
          </p:txBody>
        </p:sp>
        <p:sp>
          <p:nvSpPr>
            <p:cNvPr id="1048777" name="Freeform 21"/>
            <p:cNvSpPr/>
            <p:nvPr/>
          </p:nvSpPr>
          <p:spPr bwMode="auto">
            <a:xfrm>
              <a:off x="263877" y="1189211"/>
              <a:ext cx="2859113" cy="903993"/>
            </a:xfrm>
            <a:custGeom>
              <a:avLst/>
              <a:gdLst>
                <a:gd name="T0" fmla="*/ 952 w 968"/>
                <a:gd name="T1" fmla="*/ 304 h 304"/>
                <a:gd name="T2" fmla="*/ 16 w 968"/>
                <a:gd name="T3" fmla="*/ 304 h 304"/>
                <a:gd name="T4" fmla="*/ 0 w 968"/>
                <a:gd name="T5" fmla="*/ 288 h 304"/>
                <a:gd name="T6" fmla="*/ 0 w 968"/>
                <a:gd name="T7" fmla="*/ 16 h 304"/>
                <a:gd name="T8" fmla="*/ 16 w 968"/>
                <a:gd name="T9" fmla="*/ 0 h 304"/>
                <a:gd name="T10" fmla="*/ 952 w 968"/>
                <a:gd name="T11" fmla="*/ 0 h 304"/>
                <a:gd name="T12" fmla="*/ 968 w 968"/>
                <a:gd name="T13" fmla="*/ 16 h 304"/>
                <a:gd name="T14" fmla="*/ 968 w 968"/>
                <a:gd name="T15" fmla="*/ 288 h 304"/>
                <a:gd name="T16" fmla="*/ 952 w 968"/>
                <a:gd name="T1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8" h="304">
                  <a:moveTo>
                    <a:pt x="952" y="304"/>
                  </a:moveTo>
                  <a:cubicBezTo>
                    <a:pt x="16" y="304"/>
                    <a:pt x="16" y="304"/>
                    <a:pt x="16" y="304"/>
                  </a:cubicBezTo>
                  <a:cubicBezTo>
                    <a:pt x="8" y="304"/>
                    <a:pt x="0" y="297"/>
                    <a:pt x="0" y="28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61" y="0"/>
                    <a:pt x="968" y="8"/>
                    <a:pt x="968" y="16"/>
                  </a:cubicBezTo>
                  <a:cubicBezTo>
                    <a:pt x="968" y="288"/>
                    <a:pt x="968" y="288"/>
                    <a:pt x="968" y="288"/>
                  </a:cubicBezTo>
                  <a:cubicBezTo>
                    <a:pt x="968" y="297"/>
                    <a:pt x="961" y="304"/>
                    <a:pt x="952" y="30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EBFCFF"/>
                </a:gs>
              </a:gsLst>
              <a:lin ang="81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>
                <a:solidFill>
                  <a:prstClr val="black"/>
                </a:solidFill>
              </a:endParaRPr>
            </a:p>
          </p:txBody>
        </p:sp>
        <p:sp>
          <p:nvSpPr>
            <p:cNvPr id="1048778" name="Rectangle 98"/>
            <p:cNvSpPr/>
            <p:nvPr/>
          </p:nvSpPr>
          <p:spPr>
            <a:xfrm>
              <a:off x="560835" y="1211516"/>
              <a:ext cx="3367851" cy="802640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pPr algn="ctr"/>
              <a:r>
                <a:rPr dirty="0" lang="en-US" spc="200">
                  <a:ln w="0">
                    <a:noFill/>
                  </a:ln>
                  <a:solidFill>
                    <a:srgbClr val="C00000"/>
                  </a:solidFill>
                  <a:latin typeface="Lucida Sans" pitchFamily="34" charset="0"/>
                </a:rPr>
                <a:t>JUST BUY</a:t>
              </a:r>
              <a:r>
                <a:rPr dirty="0" sz="2400" lang="en-US" spc="200">
                  <a:ln w="0">
                    <a:noFill/>
                  </a:ln>
                  <a:solidFill>
                    <a:srgbClr val="C00000"/>
                  </a:solidFill>
                  <a:latin typeface="Lucida Sans" pitchFamily="34" charset="0"/>
                </a:rPr>
                <a:t> </a:t>
              </a:r>
              <a:r>
                <a:rPr dirty="0" lang="en-US" spc="200">
                  <a:ln w="0">
                    <a:noFill/>
                  </a:ln>
                  <a:solidFill>
                    <a:srgbClr val="C00000"/>
                  </a:solidFill>
                  <a:latin typeface="Lucida Sans" pitchFamily="34" charset="0"/>
                </a:rPr>
                <a:t>THE</a:t>
              </a:r>
              <a:r>
                <a:rPr dirty="0" sz="2400" lang="en-US" spc="200">
                  <a:ln w="0">
                    <a:noFill/>
                  </a:ln>
                  <a:solidFill>
                    <a:srgbClr val="C00000"/>
                  </a:solidFill>
                  <a:latin typeface="Lucida Sans" pitchFamily="34" charset="0"/>
                </a:rPr>
                <a:t> </a:t>
              </a:r>
            </a:p>
            <a:p>
              <a:pPr algn="ctr"/>
              <a:r>
                <a:rPr dirty="0" sz="2400" lang="en-US" spc="200">
                  <a:ln w="0">
                    <a:noFill/>
                  </a:ln>
                  <a:solidFill>
                    <a:srgbClr val="27C5EF"/>
                  </a:solidFill>
                  <a:latin typeface="Impact" panose="020B0806030902050204" pitchFamily="34" charset="0"/>
                </a:rPr>
                <a:t>PRODUCT </a:t>
              </a:r>
              <a:r>
                <a:rPr dirty="0" sz="2400" lang="en-US" spc="200" smtClean="0">
                  <a:ln w="0">
                    <a:noFill/>
                  </a:ln>
                  <a:solidFill>
                    <a:srgbClr val="27C5EF"/>
                  </a:solidFill>
                  <a:latin typeface="Impact" panose="020B0806030902050204" pitchFamily="34" charset="0"/>
                </a:rPr>
                <a:t>PACKAGE</a:t>
              </a:r>
              <a:endParaRPr dirty="0" sz="2400" lang="en-US" spc="200">
                <a:ln w="0">
                  <a:noFill/>
                </a:ln>
                <a:solidFill>
                  <a:srgbClr val="27C5EF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048779" name="Rectangle 24"/>
          <p:cNvSpPr/>
          <p:nvPr/>
        </p:nvSpPr>
        <p:spPr>
          <a:xfrm>
            <a:off x="744769" y="87157"/>
            <a:ext cx="3999131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dirty="0" sz="2800" lang="en-US" spc="20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IT’S TIME TO SET UP</a:t>
            </a:r>
          </a:p>
        </p:txBody>
      </p:sp>
      <p:sp>
        <p:nvSpPr>
          <p:cNvPr id="1048780" name="Rectangle 25"/>
          <p:cNvSpPr/>
          <p:nvPr/>
        </p:nvSpPr>
        <p:spPr>
          <a:xfrm>
            <a:off x="754289" y="453877"/>
            <a:ext cx="3279745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dirty="0" sz="2800" lang="en-US" spc="20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YOUR </a:t>
            </a:r>
            <a:r>
              <a:rPr dirty="0" sz="2800" lang="en-US" spc="200" smtClean="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PERSONAL</a:t>
            </a:r>
            <a:endParaRPr dirty="0" sz="2800" lang="en-US" spc="200">
              <a:ln w="0">
                <a:noFill/>
              </a:ln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048781" name="Rectangle 31"/>
          <p:cNvSpPr/>
          <p:nvPr/>
        </p:nvSpPr>
        <p:spPr>
          <a:xfrm>
            <a:off x="763809" y="806309"/>
            <a:ext cx="2037080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dirty="0" sz="2800" lang="en-US" spc="20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BUSINESS</a:t>
            </a:r>
          </a:p>
        </p:txBody>
      </p:sp>
      <p:sp>
        <p:nvSpPr>
          <p:cNvPr id="1048782" name="Rectangle 32"/>
          <p:cNvSpPr/>
          <p:nvPr/>
        </p:nvSpPr>
        <p:spPr>
          <a:xfrm flipH="1">
            <a:off x="7223996" y="2666032"/>
            <a:ext cx="3103880" cy="5740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dirty="0" sz="3200" lang="en-US" spc="200" smtClean="0">
                <a:ln w="0">
                  <a:noFill/>
                </a:ln>
                <a:solidFill>
                  <a:srgbClr val="F5350F"/>
                </a:solidFill>
                <a:latin typeface="Impact" panose="020B0806030902050204" pitchFamily="34" charset="0"/>
              </a:rPr>
              <a:t>Php50,999.00 </a:t>
            </a:r>
            <a:endParaRPr dirty="0" sz="3200" lang="en-US" spc="200">
              <a:ln w="0">
                <a:noFill/>
              </a:ln>
              <a:solidFill>
                <a:srgbClr val="F5350F"/>
              </a:solidFill>
              <a:latin typeface="Impact" panose="020B0806030902050204" pitchFamily="34" charset="0"/>
            </a:endParaRPr>
          </a:p>
        </p:txBody>
      </p:sp>
      <p:pic>
        <p:nvPicPr>
          <p:cNvPr id="2097195" name="Picture 2" descr="C:\Users\Rogonz03\Downloads\Ecommerce-website-Design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17524" y="2279968"/>
            <a:ext cx="5513387" cy="3849687"/>
          </a:xfrm>
          <a:prstGeom prst="rect"/>
          <a:noFill/>
        </p:spPr>
      </p:pic>
      <p:grpSp>
        <p:nvGrpSpPr>
          <p:cNvPr id="106" name="Group 34"/>
          <p:cNvGrpSpPr/>
          <p:nvPr/>
        </p:nvGrpSpPr>
        <p:grpSpPr>
          <a:xfrm>
            <a:off x="6582710" y="3744211"/>
            <a:ext cx="389850" cy="365760"/>
            <a:chOff x="2007314" y="2285590"/>
            <a:chExt cx="389850" cy="365760"/>
          </a:xfrm>
        </p:grpSpPr>
        <p:sp>
          <p:nvSpPr>
            <p:cNvPr id="1048783" name="Oval 35"/>
            <p:cNvSpPr/>
            <p:nvPr/>
          </p:nvSpPr>
          <p:spPr>
            <a:xfrm rot="10800000">
              <a:off x="2016154" y="2285590"/>
              <a:ext cx="365760" cy="365760"/>
            </a:xfrm>
            <a:prstGeom prst="ellipse"/>
            <a:gradFill>
              <a:gsLst>
                <a:gs pos="0">
                  <a:srgbClr val="09DCFF"/>
                </a:gs>
                <a:gs pos="100000">
                  <a:srgbClr val="007FD6"/>
                </a:gs>
              </a:gsLst>
              <a:path path="circle">
                <a:fillToRect l="50000" t="50000" r="50000" b="50000"/>
              </a:path>
            </a:gradFill>
            <a:ln w="12700" cmpd="sng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>
                <a:solidFill>
                  <a:prstClr val="white"/>
                </a:solidFill>
              </a:endParaRPr>
            </a:p>
          </p:txBody>
        </p:sp>
        <p:sp>
          <p:nvSpPr>
            <p:cNvPr id="1048784" name="Rectangle 36"/>
            <p:cNvSpPr/>
            <p:nvPr/>
          </p:nvSpPr>
          <p:spPr>
            <a:xfrm>
              <a:off x="2007314" y="2314582"/>
              <a:ext cx="389850" cy="307777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r>
                <a:rPr b="1" dirty="0" sz="1400" lang="en-US">
                  <a:ln w="0">
                    <a:noFill/>
                  </a:ln>
                  <a:solidFill>
                    <a:prstClr val="white"/>
                  </a:solidFill>
                  <a:latin typeface="Open Sans" panose="020B0606030504020204" pitchFamily="34" charset="0"/>
                </a:rPr>
                <a:t>01</a:t>
              </a:r>
            </a:p>
          </p:txBody>
        </p:sp>
      </p:grpSp>
      <p:sp>
        <p:nvSpPr>
          <p:cNvPr id="1048785" name="Rectangle 40"/>
          <p:cNvSpPr/>
          <p:nvPr/>
        </p:nvSpPr>
        <p:spPr>
          <a:xfrm flipH="1">
            <a:off x="7160915" y="3637567"/>
            <a:ext cx="4981396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dirty="0" sz="2800" lang="en-US" spc="200" smtClean="0">
                <a:ln w="0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PRODUCT VALUE P65000+</a:t>
            </a:r>
            <a:endParaRPr dirty="0" sz="2800" lang="en-US" spc="200">
              <a:ln w="0">
                <a:noFill/>
              </a:ln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</a:endParaRPr>
          </a:p>
        </p:txBody>
      </p:sp>
      <p:grpSp>
        <p:nvGrpSpPr>
          <p:cNvPr id="107" name="Group 41"/>
          <p:cNvGrpSpPr/>
          <p:nvPr/>
        </p:nvGrpSpPr>
        <p:grpSpPr>
          <a:xfrm>
            <a:off x="6589761" y="4237323"/>
            <a:ext cx="389850" cy="365760"/>
            <a:chOff x="2007314" y="2285590"/>
            <a:chExt cx="389850" cy="365760"/>
          </a:xfrm>
        </p:grpSpPr>
        <p:sp>
          <p:nvSpPr>
            <p:cNvPr id="1048786" name="Oval 42"/>
            <p:cNvSpPr/>
            <p:nvPr/>
          </p:nvSpPr>
          <p:spPr>
            <a:xfrm rot="10800000">
              <a:off x="2016154" y="2285590"/>
              <a:ext cx="365760" cy="365760"/>
            </a:xfrm>
            <a:prstGeom prst="ellipse"/>
            <a:gradFill>
              <a:gsLst>
                <a:gs pos="0">
                  <a:srgbClr val="09DCFF"/>
                </a:gs>
                <a:gs pos="100000">
                  <a:srgbClr val="007FD6"/>
                </a:gs>
              </a:gsLst>
              <a:path path="circle">
                <a:fillToRect l="50000" t="50000" r="50000" b="50000"/>
              </a:path>
            </a:gradFill>
            <a:ln w="12700" cmpd="sng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>
                <a:solidFill>
                  <a:prstClr val="white"/>
                </a:solidFill>
              </a:endParaRPr>
            </a:p>
          </p:txBody>
        </p:sp>
        <p:sp>
          <p:nvSpPr>
            <p:cNvPr id="1048787" name="Rectangle 43"/>
            <p:cNvSpPr/>
            <p:nvPr/>
          </p:nvSpPr>
          <p:spPr>
            <a:xfrm>
              <a:off x="2007314" y="2314582"/>
              <a:ext cx="389850" cy="307777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r>
                <a:rPr b="1" dirty="0" sz="1400" lang="en-US">
                  <a:ln w="0">
                    <a:noFill/>
                  </a:ln>
                  <a:solidFill>
                    <a:prstClr val="white"/>
                  </a:solidFill>
                  <a:latin typeface="Open Sans" panose="020B0606030504020204" pitchFamily="34" charset="0"/>
                </a:rPr>
                <a:t>02</a:t>
              </a:r>
            </a:p>
          </p:txBody>
        </p:sp>
      </p:grpSp>
      <p:sp>
        <p:nvSpPr>
          <p:cNvPr id="1048788" name="Rectangle 44"/>
          <p:cNvSpPr/>
          <p:nvPr/>
        </p:nvSpPr>
        <p:spPr>
          <a:xfrm flipH="1">
            <a:off x="7160915" y="4152011"/>
            <a:ext cx="4358898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dirty="0" sz="2800" lang="en-US" spc="200" smtClean="0">
                <a:ln w="0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MONITORING WEBSITE</a:t>
            </a:r>
            <a:endParaRPr dirty="0" sz="2800" lang="en-US" spc="200">
              <a:ln w="0">
                <a:noFill/>
              </a:ln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</a:endParaRPr>
          </a:p>
        </p:txBody>
      </p:sp>
      <p:grpSp>
        <p:nvGrpSpPr>
          <p:cNvPr id="108" name="Group 45"/>
          <p:cNvGrpSpPr/>
          <p:nvPr/>
        </p:nvGrpSpPr>
        <p:grpSpPr>
          <a:xfrm>
            <a:off x="6596036" y="4747391"/>
            <a:ext cx="389850" cy="365760"/>
            <a:chOff x="2007314" y="2285590"/>
            <a:chExt cx="389850" cy="365760"/>
          </a:xfrm>
        </p:grpSpPr>
        <p:sp>
          <p:nvSpPr>
            <p:cNvPr id="1048789" name="Oval 46"/>
            <p:cNvSpPr/>
            <p:nvPr/>
          </p:nvSpPr>
          <p:spPr>
            <a:xfrm rot="10800000">
              <a:off x="2016154" y="2285590"/>
              <a:ext cx="365760" cy="365760"/>
            </a:xfrm>
            <a:prstGeom prst="ellipse"/>
            <a:gradFill>
              <a:gsLst>
                <a:gs pos="0">
                  <a:srgbClr val="09DCFF"/>
                </a:gs>
                <a:gs pos="100000">
                  <a:srgbClr val="007FD6"/>
                </a:gs>
              </a:gsLst>
              <a:path path="circle">
                <a:fillToRect l="50000" t="50000" r="50000" b="50000"/>
              </a:path>
            </a:gradFill>
            <a:ln w="12700" cmpd="sng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>
                <a:solidFill>
                  <a:prstClr val="white"/>
                </a:solidFill>
              </a:endParaRPr>
            </a:p>
          </p:txBody>
        </p:sp>
        <p:sp>
          <p:nvSpPr>
            <p:cNvPr id="1048790" name="Rectangle 47"/>
            <p:cNvSpPr/>
            <p:nvPr/>
          </p:nvSpPr>
          <p:spPr>
            <a:xfrm>
              <a:off x="2007314" y="2314582"/>
              <a:ext cx="389850" cy="307777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r>
                <a:rPr b="1" dirty="0" sz="1400" lang="en-US">
                  <a:ln w="0">
                    <a:noFill/>
                  </a:ln>
                  <a:solidFill>
                    <a:prstClr val="white"/>
                  </a:solidFill>
                  <a:latin typeface="Open Sans" panose="020B0606030504020204" pitchFamily="34" charset="0"/>
                </a:rPr>
                <a:t>03</a:t>
              </a:r>
            </a:p>
          </p:txBody>
        </p:sp>
      </p:grpSp>
      <p:sp>
        <p:nvSpPr>
          <p:cNvPr id="1048791" name="Rectangle 48"/>
          <p:cNvSpPr/>
          <p:nvPr/>
        </p:nvSpPr>
        <p:spPr>
          <a:xfrm flipH="1">
            <a:off x="7160915" y="4668661"/>
            <a:ext cx="4786729" cy="510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dirty="0" sz="2800" lang="en-US" spc="200" smtClean="0">
                <a:ln w="0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INCOME OPPORTUNITIES</a:t>
            </a:r>
            <a:endParaRPr dirty="0" sz="2800" lang="en-US" spc="200">
              <a:ln w="0">
                <a:noFill/>
              </a:ln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1048792" name="Rectangle 57"/>
          <p:cNvSpPr/>
          <p:nvPr/>
        </p:nvSpPr>
        <p:spPr>
          <a:xfrm>
            <a:off x="6580974" y="4806283"/>
            <a:ext cx="276038" cy="307777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b="1" dirty="0" sz="1400" lang="en-US" smtClean="0">
                <a:ln w="0">
                  <a:noFill/>
                </a:ln>
                <a:solidFill>
                  <a:prstClr val="white"/>
                </a:solidFill>
                <a:latin typeface="Open Sans" panose="020B0606030504020204" pitchFamily="34" charset="0"/>
              </a:rPr>
              <a:t>0</a:t>
            </a:r>
            <a:endParaRPr b="1" dirty="0" sz="1400" lang="en-US">
              <a:ln w="0">
                <a:noFill/>
              </a:ln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1048793" name="Rectangle 61"/>
          <p:cNvSpPr/>
          <p:nvPr/>
        </p:nvSpPr>
        <p:spPr>
          <a:xfrm>
            <a:off x="6576299" y="5324444"/>
            <a:ext cx="184731" cy="307777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endParaRPr b="1" dirty="0" sz="1400" lang="en-US">
              <a:ln w="0">
                <a:noFill/>
              </a:ln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pic>
        <p:nvPicPr>
          <p:cNvPr id="2097196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188786" y="-119338"/>
            <a:ext cx="2790825" cy="207645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5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3"/>
                                        <p:tgtEl>
                                          <p:spTgt spid="104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8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1"/>
                                        <p:tgtEl>
                                          <p:spTgt spid="104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2" grpId="0"/>
      <p:bldP spid="1048785" grpId="0"/>
      <p:bldP spid="1048788" grpId="0"/>
      <p:bldP spid="10487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Rectangle 38"/>
          <p:cNvSpPr/>
          <p:nvPr/>
        </p:nvSpPr>
        <p:spPr>
          <a:xfrm>
            <a:off x="0" y="0"/>
            <a:ext cx="7986755" cy="6849164"/>
          </a:xfrm>
          <a:prstGeom prst="rect"/>
          <a:blipFill rotWithShape="1" dpi="0">
            <a:blip xmlns:r="http://schemas.openxmlformats.org/officeDocument/2006/relationships" r:embed="rId1" cstate="email"/>
            <a:srcRect/>
            <a:stretch>
              <a:fillRect r="259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795" name="Freeform 37"/>
          <p:cNvSpPr/>
          <p:nvPr/>
        </p:nvSpPr>
        <p:spPr bwMode="auto">
          <a:xfrm>
            <a:off x="3789139" y="-2"/>
            <a:ext cx="8402861" cy="6858002"/>
          </a:xfrm>
          <a:custGeom>
            <a:avLst/>
            <a:gdLst>
              <a:gd name="connsiteX0" fmla="*/ 5270079 w 8402861"/>
              <a:gd name="connsiteY0" fmla="*/ 0 h 6840324"/>
              <a:gd name="connsiteX1" fmla="*/ 8231220 w 8402861"/>
              <a:gd name="connsiteY1" fmla="*/ 0 h 6840324"/>
              <a:gd name="connsiteX2" fmla="*/ 8402861 w 8402861"/>
              <a:gd name="connsiteY2" fmla="*/ 0 h 6840324"/>
              <a:gd name="connsiteX3" fmla="*/ 8402861 w 8402861"/>
              <a:gd name="connsiteY3" fmla="*/ 6840324 h 6840324"/>
              <a:gd name="connsiteX4" fmla="*/ 0 w 8402861"/>
              <a:gd name="connsiteY4" fmla="*/ 6840324 h 6840324"/>
              <a:gd name="connsiteX5" fmla="*/ 137491 w 8402861"/>
              <a:gd name="connsiteY5" fmla="*/ 6820776 h 6840324"/>
              <a:gd name="connsiteX6" fmla="*/ 2811273 w 8402861"/>
              <a:gd name="connsiteY6" fmla="*/ 5358967 h 6840324"/>
              <a:gd name="connsiteX7" fmla="*/ 2820915 w 8402861"/>
              <a:gd name="connsiteY7" fmla="*/ 5349415 h 6840324"/>
              <a:gd name="connsiteX8" fmla="*/ 2955909 w 8402861"/>
              <a:gd name="connsiteY8" fmla="*/ 5225232 h 6840324"/>
              <a:gd name="connsiteX9" fmla="*/ 3023405 w 8402861"/>
              <a:gd name="connsiteY9" fmla="*/ 5158364 h 6840324"/>
              <a:gd name="connsiteX10" fmla="*/ 3090903 w 8402861"/>
              <a:gd name="connsiteY10" fmla="*/ 5081944 h 6840324"/>
              <a:gd name="connsiteX11" fmla="*/ 3264465 w 8402861"/>
              <a:gd name="connsiteY11" fmla="*/ 4890893 h 6840324"/>
              <a:gd name="connsiteX12" fmla="*/ 3293392 w 8402861"/>
              <a:gd name="connsiteY12" fmla="*/ 4852683 h 6840324"/>
              <a:gd name="connsiteX13" fmla="*/ 3351246 w 8402861"/>
              <a:gd name="connsiteY13" fmla="*/ 4795368 h 6840324"/>
              <a:gd name="connsiteX14" fmla="*/ 3409101 w 8402861"/>
              <a:gd name="connsiteY14" fmla="*/ 4718948 h 6840324"/>
              <a:gd name="connsiteX15" fmla="*/ 3466955 w 8402861"/>
              <a:gd name="connsiteY15" fmla="*/ 4642528 h 6840324"/>
              <a:gd name="connsiteX16" fmla="*/ 3679087 w 8402861"/>
              <a:gd name="connsiteY16" fmla="*/ 4365505 h 6840324"/>
              <a:gd name="connsiteX17" fmla="*/ 3717656 w 8402861"/>
              <a:gd name="connsiteY17" fmla="*/ 4308189 h 6840324"/>
              <a:gd name="connsiteX18" fmla="*/ 3765868 w 8402861"/>
              <a:gd name="connsiteY18" fmla="*/ 4250874 h 6840324"/>
              <a:gd name="connsiteX19" fmla="*/ 3804438 w 8402861"/>
              <a:gd name="connsiteY19" fmla="*/ 4184006 h 6840324"/>
              <a:gd name="connsiteX20" fmla="*/ 3852650 w 8402861"/>
              <a:gd name="connsiteY20" fmla="*/ 4117139 h 6840324"/>
              <a:gd name="connsiteX21" fmla="*/ 4228702 w 8402861"/>
              <a:gd name="connsiteY21" fmla="*/ 3515330 h 6840324"/>
              <a:gd name="connsiteX22" fmla="*/ 4257630 w 8402861"/>
              <a:gd name="connsiteY22" fmla="*/ 3458014 h 6840324"/>
              <a:gd name="connsiteX23" fmla="*/ 4440835 w 8402861"/>
              <a:gd name="connsiteY23" fmla="*/ 3114124 h 6840324"/>
              <a:gd name="connsiteX24" fmla="*/ 4508331 w 8402861"/>
              <a:gd name="connsiteY24" fmla="*/ 2980388 h 6840324"/>
              <a:gd name="connsiteX25" fmla="*/ 4633682 w 8402861"/>
              <a:gd name="connsiteY25" fmla="*/ 2703365 h 6840324"/>
              <a:gd name="connsiteX26" fmla="*/ 4652967 w 8402861"/>
              <a:gd name="connsiteY26" fmla="*/ 2655603 h 6840324"/>
              <a:gd name="connsiteX27" fmla="*/ 4691537 w 8402861"/>
              <a:gd name="connsiteY27" fmla="*/ 2560077 h 6840324"/>
              <a:gd name="connsiteX28" fmla="*/ 4720463 w 8402861"/>
              <a:gd name="connsiteY28" fmla="*/ 2493210 h 6840324"/>
              <a:gd name="connsiteX29" fmla="*/ 4807245 w 8402861"/>
              <a:gd name="connsiteY29" fmla="*/ 2273502 h 6840324"/>
              <a:gd name="connsiteX30" fmla="*/ 4836172 w 8402861"/>
              <a:gd name="connsiteY30" fmla="*/ 2206634 h 6840324"/>
              <a:gd name="connsiteX31" fmla="*/ 5019377 w 8402861"/>
              <a:gd name="connsiteY31" fmla="*/ 1633482 h 6840324"/>
              <a:gd name="connsiteX32" fmla="*/ 5038662 w 8402861"/>
              <a:gd name="connsiteY32" fmla="*/ 1566614 h 6840324"/>
              <a:gd name="connsiteX33" fmla="*/ 5057947 w 8402861"/>
              <a:gd name="connsiteY33" fmla="*/ 1499747 h 6840324"/>
              <a:gd name="connsiteX34" fmla="*/ 5086874 w 8402861"/>
              <a:gd name="connsiteY34" fmla="*/ 1356459 h 6840324"/>
              <a:gd name="connsiteX35" fmla="*/ 5106159 w 8402861"/>
              <a:gd name="connsiteY35" fmla="*/ 1280039 h 6840324"/>
              <a:gd name="connsiteX36" fmla="*/ 5183297 w 8402861"/>
              <a:gd name="connsiteY36" fmla="*/ 907490 h 6840324"/>
              <a:gd name="connsiteX37" fmla="*/ 5192940 w 8402861"/>
              <a:gd name="connsiteY37" fmla="*/ 821517 h 6840324"/>
              <a:gd name="connsiteX38" fmla="*/ 5212225 w 8402861"/>
              <a:gd name="connsiteY38" fmla="*/ 716440 h 6840324"/>
              <a:gd name="connsiteX39" fmla="*/ 5221867 w 8402861"/>
              <a:gd name="connsiteY39" fmla="*/ 649572 h 6840324"/>
              <a:gd name="connsiteX40" fmla="*/ 5231509 w 8402861"/>
              <a:gd name="connsiteY40" fmla="*/ 582704 h 6840324"/>
              <a:gd name="connsiteX41" fmla="*/ 5250795 w 8402861"/>
              <a:gd name="connsiteY41" fmla="*/ 439416 h 6840324"/>
              <a:gd name="connsiteX42" fmla="*/ 5250795 w 8402861"/>
              <a:gd name="connsiteY42" fmla="*/ 372549 h 6840324"/>
              <a:gd name="connsiteX43" fmla="*/ 5260437 w 8402861"/>
              <a:gd name="connsiteY43" fmla="*/ 324786 h 6840324"/>
              <a:gd name="connsiteX44" fmla="*/ 5260437 w 8402861"/>
              <a:gd name="connsiteY44" fmla="*/ 248366 h 6840324"/>
              <a:gd name="connsiteX45" fmla="*/ 5270079 w 8402861"/>
              <a:gd name="connsiteY45" fmla="*/ 162393 h 6840324"/>
              <a:gd name="connsiteX46" fmla="*/ 5270079 w 8402861"/>
              <a:gd name="connsiteY46" fmla="*/ 95525 h 6840324"/>
              <a:gd name="connsiteX47" fmla="*/ 5270079 w 8402861"/>
              <a:gd name="connsiteY47" fmla="*/ 28658 h 6840324"/>
              <a:gd name="connsiteX48" fmla="*/ 5270079 w 8402861"/>
              <a:gd name="connsiteY48" fmla="*/ 0 h 684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402861" h="6840324">
                <a:moveTo>
                  <a:pt x="5270079" y="0"/>
                </a:moveTo>
                <a:cubicBezTo>
                  <a:pt x="6508221" y="0"/>
                  <a:pt x="7475519" y="0"/>
                  <a:pt x="8231220" y="0"/>
                </a:cubicBezTo>
                <a:lnTo>
                  <a:pt x="8402861" y="0"/>
                </a:lnTo>
                <a:lnTo>
                  <a:pt x="8402861" y="6840324"/>
                </a:lnTo>
                <a:lnTo>
                  <a:pt x="0" y="6840324"/>
                </a:lnTo>
                <a:lnTo>
                  <a:pt x="137491" y="6820776"/>
                </a:lnTo>
                <a:cubicBezTo>
                  <a:pt x="1130448" y="6653595"/>
                  <a:pt x="2042896" y="6111228"/>
                  <a:pt x="2811273" y="5358967"/>
                </a:cubicBezTo>
                <a:cubicBezTo>
                  <a:pt x="2820915" y="5349415"/>
                  <a:pt x="2820915" y="5349415"/>
                  <a:pt x="2820915" y="5349415"/>
                </a:cubicBezTo>
                <a:cubicBezTo>
                  <a:pt x="2869128" y="5311205"/>
                  <a:pt x="2907697" y="5272994"/>
                  <a:pt x="2955909" y="5225232"/>
                </a:cubicBezTo>
                <a:cubicBezTo>
                  <a:pt x="2975194" y="5206127"/>
                  <a:pt x="2994478" y="5177469"/>
                  <a:pt x="3023405" y="5158364"/>
                </a:cubicBezTo>
                <a:cubicBezTo>
                  <a:pt x="3042690" y="5129707"/>
                  <a:pt x="3061975" y="5110602"/>
                  <a:pt x="3090903" y="5081944"/>
                </a:cubicBezTo>
                <a:cubicBezTo>
                  <a:pt x="3148757" y="5024629"/>
                  <a:pt x="3206611" y="4957761"/>
                  <a:pt x="3264465" y="4890893"/>
                </a:cubicBezTo>
                <a:cubicBezTo>
                  <a:pt x="3274107" y="4881341"/>
                  <a:pt x="3283749" y="4871788"/>
                  <a:pt x="3293392" y="4852683"/>
                </a:cubicBezTo>
                <a:cubicBezTo>
                  <a:pt x="3312676" y="4833578"/>
                  <a:pt x="3331961" y="4814473"/>
                  <a:pt x="3351246" y="4795368"/>
                </a:cubicBezTo>
                <a:cubicBezTo>
                  <a:pt x="3370531" y="4766711"/>
                  <a:pt x="3389815" y="4738053"/>
                  <a:pt x="3409101" y="4718948"/>
                </a:cubicBezTo>
                <a:cubicBezTo>
                  <a:pt x="3428386" y="4690290"/>
                  <a:pt x="3447670" y="4671185"/>
                  <a:pt x="3466955" y="4642528"/>
                </a:cubicBezTo>
                <a:cubicBezTo>
                  <a:pt x="3534451" y="4556555"/>
                  <a:pt x="3611590" y="4461030"/>
                  <a:pt x="3679087" y="4365505"/>
                </a:cubicBezTo>
                <a:cubicBezTo>
                  <a:pt x="3688729" y="4346399"/>
                  <a:pt x="3708014" y="4327294"/>
                  <a:pt x="3717656" y="4308189"/>
                </a:cubicBezTo>
                <a:cubicBezTo>
                  <a:pt x="3736941" y="4289084"/>
                  <a:pt x="3746583" y="4269979"/>
                  <a:pt x="3765868" y="4250874"/>
                </a:cubicBezTo>
                <a:cubicBezTo>
                  <a:pt x="3775511" y="4222217"/>
                  <a:pt x="3794795" y="4203112"/>
                  <a:pt x="3804438" y="4184006"/>
                </a:cubicBezTo>
                <a:cubicBezTo>
                  <a:pt x="3823722" y="4164901"/>
                  <a:pt x="3833365" y="4145796"/>
                  <a:pt x="3852650" y="4117139"/>
                </a:cubicBezTo>
                <a:cubicBezTo>
                  <a:pt x="3987643" y="3926088"/>
                  <a:pt x="4112994" y="3715933"/>
                  <a:pt x="4228702" y="3515330"/>
                </a:cubicBezTo>
                <a:cubicBezTo>
                  <a:pt x="4238345" y="3496225"/>
                  <a:pt x="4247987" y="3477120"/>
                  <a:pt x="4257630" y="3458014"/>
                </a:cubicBezTo>
                <a:cubicBezTo>
                  <a:pt x="4325126" y="3343384"/>
                  <a:pt x="4382981" y="3238306"/>
                  <a:pt x="4440835" y="3114124"/>
                </a:cubicBezTo>
                <a:cubicBezTo>
                  <a:pt x="4460120" y="3075913"/>
                  <a:pt x="4489047" y="3028151"/>
                  <a:pt x="4508331" y="2980388"/>
                </a:cubicBezTo>
                <a:cubicBezTo>
                  <a:pt x="4546901" y="2884863"/>
                  <a:pt x="4595113" y="2798890"/>
                  <a:pt x="4633682" y="2703365"/>
                </a:cubicBezTo>
                <a:cubicBezTo>
                  <a:pt x="4643325" y="2684260"/>
                  <a:pt x="4652967" y="2665155"/>
                  <a:pt x="4652967" y="2655603"/>
                </a:cubicBezTo>
                <a:cubicBezTo>
                  <a:pt x="4672251" y="2617392"/>
                  <a:pt x="4681894" y="2588735"/>
                  <a:pt x="4691537" y="2560077"/>
                </a:cubicBezTo>
                <a:cubicBezTo>
                  <a:pt x="4701179" y="2540972"/>
                  <a:pt x="4710821" y="2512314"/>
                  <a:pt x="4720463" y="2493210"/>
                </a:cubicBezTo>
                <a:cubicBezTo>
                  <a:pt x="4749391" y="2416789"/>
                  <a:pt x="4778318" y="2349921"/>
                  <a:pt x="4807245" y="2273502"/>
                </a:cubicBezTo>
                <a:cubicBezTo>
                  <a:pt x="4816887" y="2254396"/>
                  <a:pt x="4826529" y="2225739"/>
                  <a:pt x="4836172" y="2206634"/>
                </a:cubicBezTo>
                <a:cubicBezTo>
                  <a:pt x="4903669" y="2015583"/>
                  <a:pt x="4961523" y="1824533"/>
                  <a:pt x="5019377" y="1633482"/>
                </a:cubicBezTo>
                <a:cubicBezTo>
                  <a:pt x="5019377" y="1614377"/>
                  <a:pt x="5029019" y="1585719"/>
                  <a:pt x="5038662" y="1566614"/>
                </a:cubicBezTo>
                <a:cubicBezTo>
                  <a:pt x="5038662" y="1547509"/>
                  <a:pt x="5048305" y="1518852"/>
                  <a:pt x="5057947" y="1499747"/>
                </a:cubicBezTo>
                <a:cubicBezTo>
                  <a:pt x="5067589" y="1451984"/>
                  <a:pt x="5077231" y="1404221"/>
                  <a:pt x="5086874" y="1356459"/>
                </a:cubicBezTo>
                <a:cubicBezTo>
                  <a:pt x="5096517" y="1327801"/>
                  <a:pt x="5106159" y="1308696"/>
                  <a:pt x="5106159" y="1280039"/>
                </a:cubicBezTo>
                <a:cubicBezTo>
                  <a:pt x="5135086" y="1155856"/>
                  <a:pt x="5164013" y="1031673"/>
                  <a:pt x="5183297" y="907490"/>
                </a:cubicBezTo>
                <a:cubicBezTo>
                  <a:pt x="5183297" y="878833"/>
                  <a:pt x="5192940" y="850175"/>
                  <a:pt x="5192940" y="821517"/>
                </a:cubicBezTo>
                <a:cubicBezTo>
                  <a:pt x="5202583" y="783307"/>
                  <a:pt x="5212225" y="754650"/>
                  <a:pt x="5212225" y="716440"/>
                </a:cubicBezTo>
                <a:cubicBezTo>
                  <a:pt x="5212225" y="697335"/>
                  <a:pt x="5221867" y="668677"/>
                  <a:pt x="5221867" y="649572"/>
                </a:cubicBezTo>
                <a:cubicBezTo>
                  <a:pt x="5221867" y="630467"/>
                  <a:pt x="5231509" y="601809"/>
                  <a:pt x="5231509" y="582704"/>
                </a:cubicBezTo>
                <a:cubicBezTo>
                  <a:pt x="5231509" y="534942"/>
                  <a:pt x="5241152" y="487179"/>
                  <a:pt x="5250795" y="439416"/>
                </a:cubicBezTo>
                <a:cubicBezTo>
                  <a:pt x="5250795" y="420311"/>
                  <a:pt x="5250795" y="391654"/>
                  <a:pt x="5250795" y="372549"/>
                </a:cubicBezTo>
                <a:cubicBezTo>
                  <a:pt x="5250795" y="353444"/>
                  <a:pt x="5250795" y="343891"/>
                  <a:pt x="5260437" y="324786"/>
                </a:cubicBezTo>
                <a:cubicBezTo>
                  <a:pt x="5260437" y="296128"/>
                  <a:pt x="5260437" y="267471"/>
                  <a:pt x="5260437" y="248366"/>
                </a:cubicBezTo>
                <a:cubicBezTo>
                  <a:pt x="5260437" y="219708"/>
                  <a:pt x="5270079" y="191051"/>
                  <a:pt x="5270079" y="162393"/>
                </a:cubicBezTo>
                <a:cubicBezTo>
                  <a:pt x="5270079" y="133735"/>
                  <a:pt x="5270079" y="114630"/>
                  <a:pt x="5270079" y="95525"/>
                </a:cubicBezTo>
                <a:cubicBezTo>
                  <a:pt x="5270079" y="76420"/>
                  <a:pt x="5270079" y="47763"/>
                  <a:pt x="5270079" y="28658"/>
                </a:cubicBezTo>
                <a:cubicBezTo>
                  <a:pt x="5270079" y="19105"/>
                  <a:pt x="5270079" y="9553"/>
                  <a:pt x="52700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noAutofit/>
          </a:bodyPr>
          <a:p>
            <a:r>
              <a:rPr dirty="0" lang="en-US"/>
              <a:t>        </a:t>
            </a:r>
          </a:p>
        </p:txBody>
      </p:sp>
      <p:grpSp>
        <p:nvGrpSpPr>
          <p:cNvPr id="110" name="Group 35"/>
          <p:cNvGrpSpPr/>
          <p:nvPr/>
        </p:nvGrpSpPr>
        <p:grpSpPr>
          <a:xfrm>
            <a:off x="-77789" y="-1"/>
            <a:ext cx="5151019" cy="4279624"/>
            <a:chOff x="-77788" y="-1"/>
            <a:chExt cx="4127500" cy="3429253"/>
          </a:xfrm>
        </p:grpSpPr>
        <p:sp>
          <p:nvSpPr>
            <p:cNvPr id="1048796" name="Freeform 12"/>
            <p:cNvSpPr/>
            <p:nvPr/>
          </p:nvSpPr>
          <p:spPr bwMode="auto">
            <a:xfrm>
              <a:off x="1282245" y="-1"/>
              <a:ext cx="2767467" cy="986298"/>
            </a:xfrm>
            <a:custGeom>
              <a:avLst/>
              <a:gdLst>
                <a:gd name="T0" fmla="*/ 352 w 352"/>
                <a:gd name="T1" fmla="*/ 0 h 125"/>
                <a:gd name="T2" fmla="*/ 32 w 352"/>
                <a:gd name="T3" fmla="*/ 108 h 125"/>
                <a:gd name="T4" fmla="*/ 0 w 352"/>
                <a:gd name="T5" fmla="*/ 125 h 125"/>
                <a:gd name="T6" fmla="*/ 0 w 352"/>
                <a:gd name="T7" fmla="*/ 125 h 125"/>
                <a:gd name="T8" fmla="*/ 41 w 352"/>
                <a:gd name="T9" fmla="*/ 78 h 125"/>
                <a:gd name="T10" fmla="*/ 136 w 352"/>
                <a:gd name="T11" fmla="*/ 0 h 125"/>
                <a:gd name="T12" fmla="*/ 352 w 352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125">
                  <a:moveTo>
                    <a:pt x="352" y="0"/>
                  </a:moveTo>
                  <a:cubicBezTo>
                    <a:pt x="240" y="22"/>
                    <a:pt x="120" y="64"/>
                    <a:pt x="32" y="108"/>
                  </a:cubicBezTo>
                  <a:cubicBezTo>
                    <a:pt x="21" y="114"/>
                    <a:pt x="10" y="119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3" y="108"/>
                    <a:pt x="27" y="92"/>
                    <a:pt x="41" y="78"/>
                  </a:cubicBezTo>
                  <a:cubicBezTo>
                    <a:pt x="76" y="42"/>
                    <a:pt x="114" y="15"/>
                    <a:pt x="136" y="0"/>
                  </a:cubicBezTo>
                  <a:lnTo>
                    <a:pt x="352" y="0"/>
                  </a:lnTo>
                  <a:close/>
                </a:path>
              </a:pathLst>
            </a:custGeom>
            <a:gradFill flip="none" rotWithShape="1">
              <a:gsLst>
                <a:gs pos="14000">
                  <a:srgbClr val="01A0D9"/>
                </a:gs>
                <a:gs pos="100000">
                  <a:srgbClr val="3EDCFC"/>
                </a:gs>
              </a:gsLst>
              <a:lin ang="81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797" name="Freeform 13"/>
            <p:cNvSpPr/>
            <p:nvPr/>
          </p:nvSpPr>
          <p:spPr bwMode="auto">
            <a:xfrm>
              <a:off x="-77788" y="607092"/>
              <a:ext cx="1903317" cy="2822160"/>
            </a:xfrm>
            <a:custGeom>
              <a:avLst/>
              <a:gdLst>
                <a:gd name="T0" fmla="*/ 242 w 242"/>
                <a:gd name="T1" fmla="*/ 1 h 358"/>
                <a:gd name="T2" fmla="*/ 0 w 242"/>
                <a:gd name="T3" fmla="*/ 358 h 358"/>
                <a:gd name="T4" fmla="*/ 0 w 242"/>
                <a:gd name="T5" fmla="*/ 0 h 358"/>
                <a:gd name="T6" fmla="*/ 242 w 242"/>
                <a:gd name="T7" fmla="*/ 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358">
                  <a:moveTo>
                    <a:pt x="242" y="1"/>
                  </a:moveTo>
                  <a:cubicBezTo>
                    <a:pt x="156" y="64"/>
                    <a:pt x="47" y="199"/>
                    <a:pt x="0" y="3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42" y="1"/>
                  </a:lnTo>
                  <a:close/>
                </a:path>
              </a:pathLst>
            </a:custGeom>
            <a:gradFill>
              <a:gsLst>
                <a:gs pos="2000">
                  <a:srgbClr val="EBFCFF"/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  <a:effectLst>
              <a:outerShdw algn="tl" blurRad="203200" dir="2700000" dist="38100" rotWithShape="0">
                <a:prstClr val="black">
                  <a:alpha val="1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798" name="Freeform 22"/>
            <p:cNvSpPr/>
            <p:nvPr/>
          </p:nvSpPr>
          <p:spPr bwMode="auto">
            <a:xfrm>
              <a:off x="-77788" y="-1"/>
              <a:ext cx="3403730" cy="2782052"/>
            </a:xfrm>
            <a:custGeom>
              <a:avLst/>
              <a:gdLst>
                <a:gd name="T0" fmla="*/ 433 w 433"/>
                <a:gd name="T1" fmla="*/ 0 h 353"/>
                <a:gd name="T2" fmla="*/ 242 w 433"/>
                <a:gd name="T3" fmla="*/ 78 h 353"/>
                <a:gd name="T4" fmla="*/ 173 w 433"/>
                <a:gd name="T5" fmla="*/ 125 h 353"/>
                <a:gd name="T6" fmla="*/ 173 w 433"/>
                <a:gd name="T7" fmla="*/ 125 h 353"/>
                <a:gd name="T8" fmla="*/ 0 w 433"/>
                <a:gd name="T9" fmla="*/ 353 h 353"/>
                <a:gd name="T10" fmla="*/ 0 w 433"/>
                <a:gd name="T11" fmla="*/ 0 h 353"/>
                <a:gd name="T12" fmla="*/ 433 w 433"/>
                <a:gd name="T13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353">
                  <a:moveTo>
                    <a:pt x="433" y="0"/>
                  </a:moveTo>
                  <a:cubicBezTo>
                    <a:pt x="368" y="15"/>
                    <a:pt x="303" y="41"/>
                    <a:pt x="242" y="78"/>
                  </a:cubicBezTo>
                  <a:cubicBezTo>
                    <a:pt x="218" y="92"/>
                    <a:pt x="195" y="108"/>
                    <a:pt x="173" y="125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99" y="184"/>
                    <a:pt x="37" y="261"/>
                    <a:pt x="0" y="3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33" y="0"/>
                  </a:lnTo>
                  <a:close/>
                </a:path>
              </a:pathLst>
            </a:custGeom>
            <a:gradFill flip="none" rotWithShape="1">
              <a:gsLst>
                <a:gs pos="2000">
                  <a:srgbClr val="01A0D9"/>
                </a:gs>
                <a:gs pos="64000">
                  <a:srgbClr val="3EDCFC"/>
                </a:gs>
              </a:gsLst>
              <a:lin ang="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</p:grpSp>
      <p:sp>
        <p:nvSpPr>
          <p:cNvPr id="1048799" name="Freeform 17"/>
          <p:cNvSpPr>
            <a:spLocks noEditPoints="1"/>
          </p:cNvSpPr>
          <p:nvPr/>
        </p:nvSpPr>
        <p:spPr bwMode="auto">
          <a:xfrm>
            <a:off x="2979434" y="4288460"/>
            <a:ext cx="3744945" cy="2569541"/>
          </a:xfrm>
          <a:custGeom>
            <a:avLst/>
            <a:gdLst>
              <a:gd name="T0" fmla="*/ 173 w 393"/>
              <a:gd name="T1" fmla="*/ 268 h 269"/>
              <a:gd name="T2" fmla="*/ 0 w 393"/>
              <a:gd name="T3" fmla="*/ 268 h 269"/>
              <a:gd name="T4" fmla="*/ 0 w 393"/>
              <a:gd name="T5" fmla="*/ 268 h 269"/>
              <a:gd name="T6" fmla="*/ 0 w 393"/>
              <a:gd name="T7" fmla="*/ 268 h 269"/>
              <a:gd name="T8" fmla="*/ 0 w 393"/>
              <a:gd name="T9" fmla="*/ 269 h 269"/>
              <a:gd name="T10" fmla="*/ 170 w 393"/>
              <a:gd name="T11" fmla="*/ 269 h 269"/>
              <a:gd name="T12" fmla="*/ 170 w 393"/>
              <a:gd name="T13" fmla="*/ 269 h 269"/>
              <a:gd name="T14" fmla="*/ 173 w 393"/>
              <a:gd name="T15" fmla="*/ 268 h 269"/>
              <a:gd name="T16" fmla="*/ 393 w 393"/>
              <a:gd name="T17" fmla="*/ 0 h 269"/>
              <a:gd name="T18" fmla="*/ 391 w 393"/>
              <a:gd name="T19" fmla="*/ 1 h 269"/>
              <a:gd name="T20" fmla="*/ 391 w 393"/>
              <a:gd name="T21" fmla="*/ 4 h 269"/>
              <a:gd name="T22" fmla="*/ 392 w 393"/>
              <a:gd name="T23" fmla="*/ 2 h 269"/>
              <a:gd name="T24" fmla="*/ 392 w 393"/>
              <a:gd name="T25" fmla="*/ 2 h 269"/>
              <a:gd name="T26" fmla="*/ 393 w 393"/>
              <a:gd name="T2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3" h="269">
                <a:moveTo>
                  <a:pt x="173" y="268"/>
                </a:moveTo>
                <a:cubicBezTo>
                  <a:pt x="0" y="268"/>
                  <a:pt x="0" y="268"/>
                  <a:pt x="0" y="268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69"/>
                  <a:pt x="0" y="269"/>
                  <a:pt x="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1" y="269"/>
                  <a:pt x="173" y="268"/>
                </a:cubicBezTo>
                <a:moveTo>
                  <a:pt x="393" y="0"/>
                </a:moveTo>
                <a:cubicBezTo>
                  <a:pt x="391" y="1"/>
                  <a:pt x="391" y="1"/>
                  <a:pt x="391" y="1"/>
                </a:cubicBezTo>
                <a:cubicBezTo>
                  <a:pt x="391" y="2"/>
                  <a:pt x="391" y="3"/>
                  <a:pt x="391" y="4"/>
                </a:cubicBezTo>
                <a:cubicBezTo>
                  <a:pt x="391" y="3"/>
                  <a:pt x="392" y="3"/>
                  <a:pt x="392" y="2"/>
                </a:cubicBezTo>
                <a:cubicBezTo>
                  <a:pt x="392" y="2"/>
                  <a:pt x="392" y="2"/>
                  <a:pt x="392" y="2"/>
                </a:cubicBezTo>
                <a:cubicBezTo>
                  <a:pt x="393" y="0"/>
                  <a:pt x="393" y="0"/>
                  <a:pt x="393" y="0"/>
                </a:cubicBezTo>
              </a:path>
            </a:pathLst>
          </a:custGeom>
          <a:solidFill>
            <a:srgbClr val="75DCF8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/>
          </a:p>
        </p:txBody>
      </p:sp>
      <p:sp>
        <p:nvSpPr>
          <p:cNvPr id="1048800" name="Freeform 21"/>
          <p:cNvSpPr/>
          <p:nvPr/>
        </p:nvSpPr>
        <p:spPr bwMode="auto">
          <a:xfrm>
            <a:off x="6792281" y="-8837"/>
            <a:ext cx="2428139" cy="5368860"/>
          </a:xfrm>
          <a:custGeom>
            <a:avLst/>
            <a:gdLst>
              <a:gd name="T0" fmla="*/ 255 w 255"/>
              <a:gd name="T1" fmla="*/ 0 h 561"/>
              <a:gd name="T2" fmla="*/ 255 w 255"/>
              <a:gd name="T3" fmla="*/ 3 h 561"/>
              <a:gd name="T4" fmla="*/ 255 w 255"/>
              <a:gd name="T5" fmla="*/ 10 h 561"/>
              <a:gd name="T6" fmla="*/ 255 w 255"/>
              <a:gd name="T7" fmla="*/ 17 h 561"/>
              <a:gd name="T8" fmla="*/ 254 w 255"/>
              <a:gd name="T9" fmla="*/ 26 h 561"/>
              <a:gd name="T10" fmla="*/ 254 w 255"/>
              <a:gd name="T11" fmla="*/ 34 h 561"/>
              <a:gd name="T12" fmla="*/ 253 w 255"/>
              <a:gd name="T13" fmla="*/ 39 h 561"/>
              <a:gd name="T14" fmla="*/ 253 w 255"/>
              <a:gd name="T15" fmla="*/ 46 h 561"/>
              <a:gd name="T16" fmla="*/ 251 w 255"/>
              <a:gd name="T17" fmla="*/ 61 h 561"/>
              <a:gd name="T18" fmla="*/ 250 w 255"/>
              <a:gd name="T19" fmla="*/ 68 h 561"/>
              <a:gd name="T20" fmla="*/ 249 w 255"/>
              <a:gd name="T21" fmla="*/ 75 h 561"/>
              <a:gd name="T22" fmla="*/ 247 w 255"/>
              <a:gd name="T23" fmla="*/ 86 h 561"/>
              <a:gd name="T24" fmla="*/ 246 w 255"/>
              <a:gd name="T25" fmla="*/ 95 h 561"/>
              <a:gd name="T26" fmla="*/ 238 w 255"/>
              <a:gd name="T27" fmla="*/ 134 h 561"/>
              <a:gd name="T28" fmla="*/ 236 w 255"/>
              <a:gd name="T29" fmla="*/ 142 h 561"/>
              <a:gd name="T30" fmla="*/ 233 w 255"/>
              <a:gd name="T31" fmla="*/ 157 h 561"/>
              <a:gd name="T32" fmla="*/ 231 w 255"/>
              <a:gd name="T33" fmla="*/ 164 h 561"/>
              <a:gd name="T34" fmla="*/ 229 w 255"/>
              <a:gd name="T35" fmla="*/ 171 h 561"/>
              <a:gd name="T36" fmla="*/ 210 w 255"/>
              <a:gd name="T37" fmla="*/ 231 h 561"/>
              <a:gd name="T38" fmla="*/ 207 w 255"/>
              <a:gd name="T39" fmla="*/ 238 h 561"/>
              <a:gd name="T40" fmla="*/ 198 w 255"/>
              <a:gd name="T41" fmla="*/ 261 h 561"/>
              <a:gd name="T42" fmla="*/ 195 w 255"/>
              <a:gd name="T43" fmla="*/ 268 h 561"/>
              <a:gd name="T44" fmla="*/ 191 w 255"/>
              <a:gd name="T45" fmla="*/ 278 h 561"/>
              <a:gd name="T46" fmla="*/ 189 w 255"/>
              <a:gd name="T47" fmla="*/ 283 h 561"/>
              <a:gd name="T48" fmla="*/ 176 w 255"/>
              <a:gd name="T49" fmla="*/ 312 h 561"/>
              <a:gd name="T50" fmla="*/ 169 w 255"/>
              <a:gd name="T51" fmla="*/ 326 h 561"/>
              <a:gd name="T52" fmla="*/ 150 w 255"/>
              <a:gd name="T53" fmla="*/ 362 h 561"/>
              <a:gd name="T54" fmla="*/ 147 w 255"/>
              <a:gd name="T55" fmla="*/ 368 h 561"/>
              <a:gd name="T56" fmla="*/ 108 w 255"/>
              <a:gd name="T57" fmla="*/ 431 h 561"/>
              <a:gd name="T58" fmla="*/ 103 w 255"/>
              <a:gd name="T59" fmla="*/ 438 h 561"/>
              <a:gd name="T60" fmla="*/ 99 w 255"/>
              <a:gd name="T61" fmla="*/ 445 h 561"/>
              <a:gd name="T62" fmla="*/ 94 w 255"/>
              <a:gd name="T63" fmla="*/ 451 h 561"/>
              <a:gd name="T64" fmla="*/ 90 w 255"/>
              <a:gd name="T65" fmla="*/ 457 h 561"/>
              <a:gd name="T66" fmla="*/ 68 w 255"/>
              <a:gd name="T67" fmla="*/ 486 h 561"/>
              <a:gd name="T68" fmla="*/ 62 w 255"/>
              <a:gd name="T69" fmla="*/ 494 h 561"/>
              <a:gd name="T70" fmla="*/ 56 w 255"/>
              <a:gd name="T71" fmla="*/ 502 h 561"/>
              <a:gd name="T72" fmla="*/ 50 w 255"/>
              <a:gd name="T73" fmla="*/ 508 h 561"/>
              <a:gd name="T74" fmla="*/ 47 w 255"/>
              <a:gd name="T75" fmla="*/ 512 h 561"/>
              <a:gd name="T76" fmla="*/ 29 w 255"/>
              <a:gd name="T77" fmla="*/ 532 h 561"/>
              <a:gd name="T78" fmla="*/ 22 w 255"/>
              <a:gd name="T79" fmla="*/ 540 h 561"/>
              <a:gd name="T80" fmla="*/ 15 w 255"/>
              <a:gd name="T81" fmla="*/ 547 h 561"/>
              <a:gd name="T82" fmla="*/ 1 w 255"/>
              <a:gd name="T83" fmla="*/ 560 h 561"/>
              <a:gd name="T84" fmla="*/ 0 w 255"/>
              <a:gd name="T85" fmla="*/ 561 h 561"/>
              <a:gd name="T86" fmla="*/ 164 w 255"/>
              <a:gd name="T87" fmla="*/ 0 h 561"/>
              <a:gd name="T88" fmla="*/ 255 w 255"/>
              <a:gd name="T89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5" h="561">
                <a:moveTo>
                  <a:pt x="255" y="0"/>
                </a:moveTo>
                <a:cubicBezTo>
                  <a:pt x="255" y="1"/>
                  <a:pt x="255" y="2"/>
                  <a:pt x="255" y="3"/>
                </a:cubicBezTo>
                <a:cubicBezTo>
                  <a:pt x="255" y="5"/>
                  <a:pt x="255" y="8"/>
                  <a:pt x="255" y="10"/>
                </a:cubicBezTo>
                <a:cubicBezTo>
                  <a:pt x="255" y="12"/>
                  <a:pt x="255" y="14"/>
                  <a:pt x="255" y="17"/>
                </a:cubicBezTo>
                <a:cubicBezTo>
                  <a:pt x="255" y="20"/>
                  <a:pt x="254" y="23"/>
                  <a:pt x="254" y="26"/>
                </a:cubicBezTo>
                <a:cubicBezTo>
                  <a:pt x="254" y="28"/>
                  <a:pt x="254" y="31"/>
                  <a:pt x="254" y="34"/>
                </a:cubicBezTo>
                <a:cubicBezTo>
                  <a:pt x="253" y="36"/>
                  <a:pt x="253" y="37"/>
                  <a:pt x="253" y="39"/>
                </a:cubicBezTo>
                <a:cubicBezTo>
                  <a:pt x="253" y="41"/>
                  <a:pt x="253" y="44"/>
                  <a:pt x="253" y="46"/>
                </a:cubicBezTo>
                <a:cubicBezTo>
                  <a:pt x="252" y="51"/>
                  <a:pt x="251" y="56"/>
                  <a:pt x="251" y="61"/>
                </a:cubicBezTo>
                <a:cubicBezTo>
                  <a:pt x="251" y="63"/>
                  <a:pt x="250" y="66"/>
                  <a:pt x="250" y="68"/>
                </a:cubicBezTo>
                <a:cubicBezTo>
                  <a:pt x="250" y="70"/>
                  <a:pt x="249" y="73"/>
                  <a:pt x="249" y="75"/>
                </a:cubicBezTo>
                <a:cubicBezTo>
                  <a:pt x="249" y="79"/>
                  <a:pt x="248" y="82"/>
                  <a:pt x="247" y="86"/>
                </a:cubicBezTo>
                <a:cubicBezTo>
                  <a:pt x="247" y="89"/>
                  <a:pt x="246" y="92"/>
                  <a:pt x="246" y="95"/>
                </a:cubicBezTo>
                <a:cubicBezTo>
                  <a:pt x="244" y="108"/>
                  <a:pt x="241" y="121"/>
                  <a:pt x="238" y="134"/>
                </a:cubicBezTo>
                <a:cubicBezTo>
                  <a:pt x="238" y="137"/>
                  <a:pt x="237" y="139"/>
                  <a:pt x="236" y="142"/>
                </a:cubicBezTo>
                <a:cubicBezTo>
                  <a:pt x="235" y="147"/>
                  <a:pt x="234" y="152"/>
                  <a:pt x="233" y="157"/>
                </a:cubicBezTo>
                <a:cubicBezTo>
                  <a:pt x="232" y="159"/>
                  <a:pt x="231" y="162"/>
                  <a:pt x="231" y="164"/>
                </a:cubicBezTo>
                <a:cubicBezTo>
                  <a:pt x="230" y="166"/>
                  <a:pt x="229" y="169"/>
                  <a:pt x="229" y="171"/>
                </a:cubicBezTo>
                <a:cubicBezTo>
                  <a:pt x="223" y="191"/>
                  <a:pt x="217" y="211"/>
                  <a:pt x="210" y="231"/>
                </a:cubicBezTo>
                <a:cubicBezTo>
                  <a:pt x="209" y="233"/>
                  <a:pt x="208" y="236"/>
                  <a:pt x="207" y="238"/>
                </a:cubicBezTo>
                <a:cubicBezTo>
                  <a:pt x="204" y="246"/>
                  <a:pt x="201" y="253"/>
                  <a:pt x="198" y="261"/>
                </a:cubicBezTo>
                <a:cubicBezTo>
                  <a:pt x="197" y="263"/>
                  <a:pt x="196" y="266"/>
                  <a:pt x="195" y="268"/>
                </a:cubicBezTo>
                <a:cubicBezTo>
                  <a:pt x="194" y="271"/>
                  <a:pt x="193" y="274"/>
                  <a:pt x="191" y="278"/>
                </a:cubicBezTo>
                <a:cubicBezTo>
                  <a:pt x="191" y="279"/>
                  <a:pt x="190" y="281"/>
                  <a:pt x="189" y="283"/>
                </a:cubicBezTo>
                <a:cubicBezTo>
                  <a:pt x="185" y="293"/>
                  <a:pt x="180" y="302"/>
                  <a:pt x="176" y="312"/>
                </a:cubicBezTo>
                <a:cubicBezTo>
                  <a:pt x="174" y="317"/>
                  <a:pt x="171" y="322"/>
                  <a:pt x="169" y="326"/>
                </a:cubicBezTo>
                <a:cubicBezTo>
                  <a:pt x="163" y="339"/>
                  <a:pt x="157" y="350"/>
                  <a:pt x="150" y="362"/>
                </a:cubicBezTo>
                <a:cubicBezTo>
                  <a:pt x="149" y="364"/>
                  <a:pt x="148" y="366"/>
                  <a:pt x="147" y="368"/>
                </a:cubicBezTo>
                <a:cubicBezTo>
                  <a:pt x="135" y="389"/>
                  <a:pt x="122" y="411"/>
                  <a:pt x="108" y="431"/>
                </a:cubicBezTo>
                <a:cubicBezTo>
                  <a:pt x="106" y="434"/>
                  <a:pt x="105" y="436"/>
                  <a:pt x="103" y="438"/>
                </a:cubicBezTo>
                <a:cubicBezTo>
                  <a:pt x="102" y="440"/>
                  <a:pt x="100" y="442"/>
                  <a:pt x="99" y="445"/>
                </a:cubicBezTo>
                <a:cubicBezTo>
                  <a:pt x="97" y="447"/>
                  <a:pt x="96" y="449"/>
                  <a:pt x="94" y="451"/>
                </a:cubicBezTo>
                <a:cubicBezTo>
                  <a:pt x="93" y="453"/>
                  <a:pt x="91" y="455"/>
                  <a:pt x="90" y="457"/>
                </a:cubicBezTo>
                <a:cubicBezTo>
                  <a:pt x="83" y="467"/>
                  <a:pt x="75" y="477"/>
                  <a:pt x="68" y="486"/>
                </a:cubicBezTo>
                <a:cubicBezTo>
                  <a:pt x="66" y="489"/>
                  <a:pt x="64" y="491"/>
                  <a:pt x="62" y="494"/>
                </a:cubicBezTo>
                <a:cubicBezTo>
                  <a:pt x="60" y="496"/>
                  <a:pt x="58" y="499"/>
                  <a:pt x="56" y="502"/>
                </a:cubicBezTo>
                <a:cubicBezTo>
                  <a:pt x="54" y="504"/>
                  <a:pt x="52" y="506"/>
                  <a:pt x="50" y="508"/>
                </a:cubicBezTo>
                <a:cubicBezTo>
                  <a:pt x="49" y="510"/>
                  <a:pt x="48" y="511"/>
                  <a:pt x="47" y="512"/>
                </a:cubicBezTo>
                <a:cubicBezTo>
                  <a:pt x="41" y="519"/>
                  <a:pt x="35" y="526"/>
                  <a:pt x="29" y="532"/>
                </a:cubicBezTo>
                <a:cubicBezTo>
                  <a:pt x="26" y="535"/>
                  <a:pt x="24" y="537"/>
                  <a:pt x="22" y="540"/>
                </a:cubicBezTo>
                <a:cubicBezTo>
                  <a:pt x="19" y="542"/>
                  <a:pt x="17" y="545"/>
                  <a:pt x="15" y="547"/>
                </a:cubicBezTo>
                <a:cubicBezTo>
                  <a:pt x="10" y="552"/>
                  <a:pt x="6" y="556"/>
                  <a:pt x="1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143" y="387"/>
                  <a:pt x="205" y="204"/>
                  <a:pt x="164" y="0"/>
                </a:cubicBezTo>
                <a:lnTo>
                  <a:pt x="255" y="0"/>
                </a:lnTo>
                <a:close/>
              </a:path>
            </a:pathLst>
          </a:custGeom>
          <a:gradFill flip="none" rotWithShape="1">
            <a:gsLst>
              <a:gs pos="2000">
                <a:srgbClr val="01A0D9"/>
              </a:gs>
              <a:gs pos="100000">
                <a:srgbClr val="3EDCFC"/>
              </a:gs>
            </a:gsLst>
            <a:lin ang="54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/>
          </a:p>
        </p:txBody>
      </p:sp>
      <p:sp>
        <p:nvSpPr>
          <p:cNvPr id="1048801" name="Freeform 15"/>
          <p:cNvSpPr/>
          <p:nvPr/>
        </p:nvSpPr>
        <p:spPr bwMode="auto">
          <a:xfrm>
            <a:off x="1845420" y="4089614"/>
            <a:ext cx="5870395" cy="2759550"/>
          </a:xfrm>
          <a:custGeom>
            <a:avLst/>
            <a:gdLst>
              <a:gd name="T0" fmla="*/ 616 w 616"/>
              <a:gd name="T1" fmla="*/ 0 h 289"/>
              <a:gd name="T2" fmla="*/ 0 w 616"/>
              <a:gd name="T3" fmla="*/ 289 h 289"/>
              <a:gd name="T4" fmla="*/ 391 w 616"/>
              <a:gd name="T5" fmla="*/ 289 h 289"/>
              <a:gd name="T6" fmla="*/ 616 w 616"/>
              <a:gd name="T7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6" h="289">
                <a:moveTo>
                  <a:pt x="616" y="0"/>
                </a:moveTo>
                <a:cubicBezTo>
                  <a:pt x="437" y="263"/>
                  <a:pt x="0" y="289"/>
                  <a:pt x="0" y="289"/>
                </a:cubicBezTo>
                <a:cubicBezTo>
                  <a:pt x="391" y="289"/>
                  <a:pt x="391" y="289"/>
                  <a:pt x="391" y="289"/>
                </a:cubicBezTo>
                <a:cubicBezTo>
                  <a:pt x="391" y="289"/>
                  <a:pt x="591" y="207"/>
                  <a:pt x="616" y="0"/>
                </a:cubicBezTo>
              </a:path>
            </a:pathLst>
          </a:custGeom>
          <a:gradFill flip="none" rotWithShape="1">
            <a:gsLst>
              <a:gs pos="39000">
                <a:srgbClr val="D1F8FF"/>
              </a:gs>
              <a:gs pos="100000">
                <a:schemeClr val="bg1">
                  <a:alpha val="79000"/>
                </a:schemeClr>
              </a:gs>
            </a:gsLst>
            <a:lin ang="81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/>
          </a:p>
        </p:txBody>
      </p:sp>
      <p:sp>
        <p:nvSpPr>
          <p:cNvPr id="1048802" name="Freeform 16"/>
          <p:cNvSpPr/>
          <p:nvPr/>
        </p:nvSpPr>
        <p:spPr bwMode="auto">
          <a:xfrm>
            <a:off x="3998488" y="4328230"/>
            <a:ext cx="3727270" cy="2520934"/>
          </a:xfrm>
          <a:custGeom>
            <a:avLst/>
            <a:gdLst>
              <a:gd name="T0" fmla="*/ 391 w 391"/>
              <a:gd name="T1" fmla="*/ 0 h 264"/>
              <a:gd name="T2" fmla="*/ 170 w 391"/>
              <a:gd name="T3" fmla="*/ 264 h 264"/>
              <a:gd name="T4" fmla="*/ 0 w 391"/>
              <a:gd name="T5" fmla="*/ 264 h 264"/>
              <a:gd name="T6" fmla="*/ 391 w 391"/>
              <a:gd name="T7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1" h="264">
                <a:moveTo>
                  <a:pt x="391" y="0"/>
                </a:moveTo>
                <a:cubicBezTo>
                  <a:pt x="354" y="188"/>
                  <a:pt x="170" y="264"/>
                  <a:pt x="170" y="264"/>
                </a:cubicBezTo>
                <a:cubicBezTo>
                  <a:pt x="0" y="264"/>
                  <a:pt x="0" y="264"/>
                  <a:pt x="0" y="264"/>
                </a:cubicBezTo>
                <a:cubicBezTo>
                  <a:pt x="154" y="246"/>
                  <a:pt x="291" y="139"/>
                  <a:pt x="391" y="0"/>
                </a:cubicBezTo>
              </a:path>
            </a:pathLst>
          </a:custGeom>
          <a:gradFill>
            <a:gsLst>
              <a:gs pos="2000">
                <a:srgbClr val="EBFCFF"/>
              </a:gs>
              <a:gs pos="64000">
                <a:schemeClr val="bg1"/>
              </a:gs>
            </a:gsLst>
            <a:lin ang="0" scaled="1"/>
          </a:gradFill>
          <a:ln>
            <a:noFill/>
          </a:ln>
          <a:effectLst>
            <a:outerShdw algn="tl" blurRad="101600" dir="2700000" dist="38100" rotWithShape="0">
              <a:prstClr val="black">
                <a:alpha val="10000"/>
              </a:prstClr>
            </a:outerShdw>
          </a:effectLst>
        </p:spPr>
        <p:txBody>
          <a:bodyPr anchor="t" anchorCtr="0" bIns="45720" compatLnSpc="1" lIns="91440" numCol="1" rIns="91440" tIns="45720" vert="horz" wrap="square"/>
          <a:p>
            <a:endParaRPr dirty="0" lang="en-US"/>
          </a:p>
        </p:txBody>
      </p:sp>
      <p:sp>
        <p:nvSpPr>
          <p:cNvPr id="1048803" name="Freeform 23"/>
          <p:cNvSpPr/>
          <p:nvPr/>
        </p:nvSpPr>
        <p:spPr bwMode="auto">
          <a:xfrm>
            <a:off x="5771535" y="3391441"/>
            <a:ext cx="2649079" cy="2684430"/>
          </a:xfrm>
          <a:custGeom>
            <a:avLst/>
            <a:gdLst>
              <a:gd name="T0" fmla="*/ 115 w 278"/>
              <a:gd name="T1" fmla="*/ 268 h 281"/>
              <a:gd name="T2" fmla="*/ 13 w 278"/>
              <a:gd name="T3" fmla="*/ 165 h 281"/>
              <a:gd name="T4" fmla="*/ 13 w 278"/>
              <a:gd name="T5" fmla="*/ 116 h 281"/>
              <a:gd name="T6" fmla="*/ 115 w 278"/>
              <a:gd name="T7" fmla="*/ 13 h 281"/>
              <a:gd name="T8" fmla="*/ 163 w 278"/>
              <a:gd name="T9" fmla="*/ 13 h 281"/>
              <a:gd name="T10" fmla="*/ 265 w 278"/>
              <a:gd name="T11" fmla="*/ 116 h 281"/>
              <a:gd name="T12" fmla="*/ 265 w 278"/>
              <a:gd name="T13" fmla="*/ 165 h 281"/>
              <a:gd name="T14" fmla="*/ 163 w 278"/>
              <a:gd name="T15" fmla="*/ 268 h 281"/>
              <a:gd name="T16" fmla="*/ 115 w 278"/>
              <a:gd name="T17" fmla="*/ 268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8" h="281">
                <a:moveTo>
                  <a:pt x="115" y="268"/>
                </a:moveTo>
                <a:cubicBezTo>
                  <a:pt x="13" y="165"/>
                  <a:pt x="13" y="165"/>
                  <a:pt x="13" y="165"/>
                </a:cubicBezTo>
                <a:cubicBezTo>
                  <a:pt x="0" y="151"/>
                  <a:pt x="0" y="130"/>
                  <a:pt x="13" y="116"/>
                </a:cubicBezTo>
                <a:cubicBezTo>
                  <a:pt x="115" y="13"/>
                  <a:pt x="115" y="13"/>
                  <a:pt x="115" y="13"/>
                </a:cubicBezTo>
                <a:cubicBezTo>
                  <a:pt x="128" y="0"/>
                  <a:pt x="150" y="0"/>
                  <a:pt x="163" y="13"/>
                </a:cubicBezTo>
                <a:cubicBezTo>
                  <a:pt x="265" y="116"/>
                  <a:pt x="265" y="116"/>
                  <a:pt x="265" y="116"/>
                </a:cubicBezTo>
                <a:cubicBezTo>
                  <a:pt x="278" y="130"/>
                  <a:pt x="278" y="151"/>
                  <a:pt x="265" y="165"/>
                </a:cubicBezTo>
                <a:cubicBezTo>
                  <a:pt x="163" y="268"/>
                  <a:pt x="163" y="268"/>
                  <a:pt x="163" y="268"/>
                </a:cubicBezTo>
                <a:cubicBezTo>
                  <a:pt x="150" y="281"/>
                  <a:pt x="128" y="281"/>
                  <a:pt x="115" y="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blurRad="127000" dir="2700000" dist="38100" rotWithShape="0">
              <a:prstClr val="black">
                <a:alpha val="6000"/>
              </a:prstClr>
            </a:outerShdw>
          </a:effectLst>
        </p:spPr>
        <p:txBody>
          <a:bodyPr anchor="t" anchorCtr="0" bIns="45720" compatLnSpc="1" lIns="91440" numCol="1" rIns="91440" tIns="45720" vert="horz" wrap="square"/>
          <a:p>
            <a:endParaRPr dirty="0" lang="en-US"/>
          </a:p>
        </p:txBody>
      </p:sp>
      <p:sp>
        <p:nvSpPr>
          <p:cNvPr id="1048804" name="Freeform 24"/>
          <p:cNvSpPr/>
          <p:nvPr/>
        </p:nvSpPr>
        <p:spPr bwMode="auto">
          <a:xfrm>
            <a:off x="5610249" y="3382603"/>
            <a:ext cx="2649079" cy="2693268"/>
          </a:xfrm>
          <a:custGeom>
            <a:avLst/>
            <a:gdLst>
              <a:gd name="T0" fmla="*/ 115 w 278"/>
              <a:gd name="T1" fmla="*/ 268 h 282"/>
              <a:gd name="T2" fmla="*/ 13 w 278"/>
              <a:gd name="T3" fmla="*/ 165 h 282"/>
              <a:gd name="T4" fmla="*/ 13 w 278"/>
              <a:gd name="T5" fmla="*/ 117 h 282"/>
              <a:gd name="T6" fmla="*/ 115 w 278"/>
              <a:gd name="T7" fmla="*/ 14 h 282"/>
              <a:gd name="T8" fmla="*/ 163 w 278"/>
              <a:gd name="T9" fmla="*/ 14 h 282"/>
              <a:gd name="T10" fmla="*/ 265 w 278"/>
              <a:gd name="T11" fmla="*/ 117 h 282"/>
              <a:gd name="T12" fmla="*/ 265 w 278"/>
              <a:gd name="T13" fmla="*/ 165 h 282"/>
              <a:gd name="T14" fmla="*/ 163 w 278"/>
              <a:gd name="T15" fmla="*/ 268 h 282"/>
              <a:gd name="T16" fmla="*/ 115 w 278"/>
              <a:gd name="T17" fmla="*/ 268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8" h="282">
                <a:moveTo>
                  <a:pt x="115" y="268"/>
                </a:moveTo>
                <a:cubicBezTo>
                  <a:pt x="13" y="165"/>
                  <a:pt x="13" y="165"/>
                  <a:pt x="13" y="165"/>
                </a:cubicBezTo>
                <a:cubicBezTo>
                  <a:pt x="0" y="152"/>
                  <a:pt x="0" y="130"/>
                  <a:pt x="13" y="117"/>
                </a:cubicBezTo>
                <a:cubicBezTo>
                  <a:pt x="115" y="14"/>
                  <a:pt x="115" y="14"/>
                  <a:pt x="115" y="14"/>
                </a:cubicBezTo>
                <a:cubicBezTo>
                  <a:pt x="128" y="0"/>
                  <a:pt x="150" y="0"/>
                  <a:pt x="163" y="14"/>
                </a:cubicBezTo>
                <a:cubicBezTo>
                  <a:pt x="265" y="117"/>
                  <a:pt x="265" y="117"/>
                  <a:pt x="265" y="117"/>
                </a:cubicBezTo>
                <a:cubicBezTo>
                  <a:pt x="278" y="130"/>
                  <a:pt x="278" y="152"/>
                  <a:pt x="265" y="165"/>
                </a:cubicBezTo>
                <a:cubicBezTo>
                  <a:pt x="163" y="268"/>
                  <a:pt x="163" y="268"/>
                  <a:pt x="163" y="268"/>
                </a:cubicBezTo>
                <a:cubicBezTo>
                  <a:pt x="150" y="282"/>
                  <a:pt x="128" y="282"/>
                  <a:pt x="115" y="268"/>
                </a:cubicBezTo>
                <a:close/>
              </a:path>
            </a:pathLst>
          </a:custGeom>
          <a:gradFill flip="none" rotWithShape="1">
            <a:gsLst>
              <a:gs pos="0">
                <a:srgbClr val="3EDCFC"/>
              </a:gs>
              <a:gs pos="84000">
                <a:srgbClr val="01A0D9"/>
              </a:gs>
            </a:gsLst>
            <a:lin ang="27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/>
          </a:p>
        </p:txBody>
      </p:sp>
      <p:sp>
        <p:nvSpPr>
          <p:cNvPr id="1048805" name="Rectangle 40"/>
          <p:cNvSpPr/>
          <p:nvPr/>
        </p:nvSpPr>
        <p:spPr>
          <a:xfrm>
            <a:off x="6039352" y="3897699"/>
            <a:ext cx="2037080" cy="1348741"/>
          </a:xfrm>
          <a:prstGeom prst="rect"/>
          <a:noFill/>
        </p:spPr>
        <p:txBody>
          <a:bodyPr anchor="ctr" bIns="45720" lIns="91440" rIns="91440" tIns="45720" wrap="none">
            <a:spAutoFit/>
          </a:bodyPr>
          <a:p>
            <a:pPr algn="ctr"/>
            <a:r>
              <a:rPr cap="none" dirty="0" sz="2800" lang="en-US" spc="200">
                <a:ln w="0">
                  <a:noFill/>
                </a:ln>
                <a:solidFill>
                  <a:schemeClr val="bg1"/>
                </a:solidFill>
                <a:latin typeface="Brush Script MT" pitchFamily="66" charset="0"/>
              </a:rPr>
              <a:t>Let’s</a:t>
            </a:r>
          </a:p>
          <a:p>
            <a:pPr algn="ctr"/>
            <a:r>
              <a:rPr dirty="0" sz="2800" lang="en-US" spc="200">
                <a:ln w="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</a:rPr>
              <a:t>do</a:t>
            </a:r>
            <a:r>
              <a:rPr cap="none" dirty="0" sz="2800" lang="en-US" spc="200">
                <a:ln w="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</a:p>
          <a:p>
            <a:pPr algn="ctr"/>
            <a:r>
              <a:rPr dirty="0" sz="2800" lang="en-US" spc="200">
                <a:ln w="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</a:rPr>
              <a:t>BUSINESS</a:t>
            </a:r>
            <a:endParaRPr cap="none" dirty="0" sz="2800" lang="en-US" spc="200">
              <a:ln w="0">
                <a:noFill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48806" name="Rectangle 43"/>
          <p:cNvSpPr/>
          <p:nvPr/>
        </p:nvSpPr>
        <p:spPr>
          <a:xfrm>
            <a:off x="8462863" y="3965179"/>
            <a:ext cx="4200148" cy="4470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b="1" dirty="0" sz="2400" lang="en-US" smtClean="0">
                <a:ln w="0">
                  <a:noFill/>
                </a:ln>
                <a:solidFill>
                  <a:srgbClr val="76767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b="1" dirty="0" sz="2400" lang="en-US" smtClean="0">
                <a:ln w="0">
                  <a:noFill/>
                </a:ln>
                <a:solidFill>
                  <a:srgbClr val="FF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DIRECT SELLING DISCOUNT</a:t>
            </a:r>
            <a:endParaRPr b="1" dirty="0" sz="2400" lang="en-US">
              <a:ln w="0">
                <a:noFill/>
              </a:ln>
              <a:solidFill>
                <a:srgbClr val="FF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8807" name="Rectangle 47"/>
          <p:cNvSpPr/>
          <p:nvPr/>
        </p:nvSpPr>
        <p:spPr>
          <a:xfrm>
            <a:off x="8581970" y="4533811"/>
            <a:ext cx="3192689" cy="1869440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r>
              <a:rPr b="1" dirty="0" sz="2400" lang="en-US" smtClean="0">
                <a:ln w="0">
                  <a:noFill/>
                </a:ln>
                <a:solidFill>
                  <a:srgbClr val="FF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PAIRING BONUS</a:t>
            </a:r>
          </a:p>
          <a:p>
            <a:endParaRPr b="1" dirty="0" sz="2400" lang="en-US">
              <a:ln w="0">
                <a:noFill/>
              </a:ln>
              <a:solidFill>
                <a:srgbClr val="FF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b="1" dirty="0" sz="2400" lang="en-US" smtClean="0">
                <a:ln w="0">
                  <a:noFill/>
                </a:ln>
                <a:solidFill>
                  <a:srgbClr val="FF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LEADERSHIP BONUS</a:t>
            </a:r>
          </a:p>
          <a:p>
            <a:endParaRPr b="1" dirty="0" sz="2400" lang="en-US">
              <a:ln w="0">
                <a:noFill/>
              </a:ln>
              <a:solidFill>
                <a:srgbClr val="FF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b="1" dirty="0" sz="2400" lang="en-US">
              <a:ln w="0">
                <a:noFill/>
              </a:ln>
              <a:solidFill>
                <a:srgbClr val="FF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1" name="Group 51"/>
          <p:cNvGrpSpPr/>
          <p:nvPr/>
        </p:nvGrpSpPr>
        <p:grpSpPr>
          <a:xfrm>
            <a:off x="8681749" y="1395405"/>
            <a:ext cx="3693200" cy="2117500"/>
            <a:chOff x="263877" y="7122"/>
            <a:chExt cx="3693200" cy="2228495"/>
          </a:xfrm>
        </p:grpSpPr>
        <p:sp>
          <p:nvSpPr>
            <p:cNvPr id="1048808" name="Freeform 20"/>
            <p:cNvSpPr/>
            <p:nvPr/>
          </p:nvSpPr>
          <p:spPr bwMode="auto">
            <a:xfrm>
              <a:off x="263877" y="1736862"/>
              <a:ext cx="2859112" cy="498755"/>
            </a:xfrm>
            <a:custGeom>
              <a:avLst/>
              <a:gdLst>
                <a:gd name="T0" fmla="*/ 16 w 968"/>
                <a:gd name="T1" fmla="*/ 128 h 168"/>
                <a:gd name="T2" fmla="*/ 952 w 968"/>
                <a:gd name="T3" fmla="*/ 168 h 168"/>
                <a:gd name="T4" fmla="*/ 968 w 968"/>
                <a:gd name="T5" fmla="*/ 152 h 168"/>
                <a:gd name="T6" fmla="*/ 968 w 968"/>
                <a:gd name="T7" fmla="*/ 16 h 168"/>
                <a:gd name="T8" fmla="*/ 952 w 968"/>
                <a:gd name="T9" fmla="*/ 0 h 168"/>
                <a:gd name="T10" fmla="*/ 16 w 968"/>
                <a:gd name="T11" fmla="*/ 0 h 168"/>
                <a:gd name="T12" fmla="*/ 0 w 968"/>
                <a:gd name="T13" fmla="*/ 16 h 168"/>
                <a:gd name="T14" fmla="*/ 0 w 968"/>
                <a:gd name="T15" fmla="*/ 112 h 168"/>
                <a:gd name="T16" fmla="*/ 16 w 968"/>
                <a:gd name="T17" fmla="*/ 1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8" h="168">
                  <a:moveTo>
                    <a:pt x="16" y="128"/>
                  </a:moveTo>
                  <a:cubicBezTo>
                    <a:pt x="952" y="168"/>
                    <a:pt x="952" y="168"/>
                    <a:pt x="952" y="168"/>
                  </a:cubicBezTo>
                  <a:cubicBezTo>
                    <a:pt x="961" y="168"/>
                    <a:pt x="968" y="161"/>
                    <a:pt x="968" y="152"/>
                  </a:cubicBezTo>
                  <a:cubicBezTo>
                    <a:pt x="968" y="16"/>
                    <a:pt x="968" y="16"/>
                    <a:pt x="968" y="16"/>
                  </a:cubicBezTo>
                  <a:cubicBezTo>
                    <a:pt x="968" y="8"/>
                    <a:pt x="961" y="0"/>
                    <a:pt x="95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8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8" y="128"/>
                    <a:pt x="16" y="12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1C0EC">
                    <a:alpha val="0"/>
                  </a:srgbClr>
                </a:gs>
                <a:gs pos="44000">
                  <a:srgbClr val="109CC2"/>
                </a:gs>
              </a:gsLst>
              <a:lin ang="10800000" scaled="0"/>
            </a:gra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809" name="Freeform 21"/>
            <p:cNvSpPr/>
            <p:nvPr/>
          </p:nvSpPr>
          <p:spPr bwMode="auto">
            <a:xfrm>
              <a:off x="263877" y="1189211"/>
              <a:ext cx="2859113" cy="903993"/>
            </a:xfrm>
            <a:custGeom>
              <a:avLst/>
              <a:gdLst>
                <a:gd name="T0" fmla="*/ 952 w 968"/>
                <a:gd name="T1" fmla="*/ 304 h 304"/>
                <a:gd name="T2" fmla="*/ 16 w 968"/>
                <a:gd name="T3" fmla="*/ 304 h 304"/>
                <a:gd name="T4" fmla="*/ 0 w 968"/>
                <a:gd name="T5" fmla="*/ 288 h 304"/>
                <a:gd name="T6" fmla="*/ 0 w 968"/>
                <a:gd name="T7" fmla="*/ 16 h 304"/>
                <a:gd name="T8" fmla="*/ 16 w 968"/>
                <a:gd name="T9" fmla="*/ 0 h 304"/>
                <a:gd name="T10" fmla="*/ 952 w 968"/>
                <a:gd name="T11" fmla="*/ 0 h 304"/>
                <a:gd name="T12" fmla="*/ 968 w 968"/>
                <a:gd name="T13" fmla="*/ 16 h 304"/>
                <a:gd name="T14" fmla="*/ 968 w 968"/>
                <a:gd name="T15" fmla="*/ 288 h 304"/>
                <a:gd name="T16" fmla="*/ 952 w 968"/>
                <a:gd name="T1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8" h="304">
                  <a:moveTo>
                    <a:pt x="952" y="304"/>
                  </a:moveTo>
                  <a:cubicBezTo>
                    <a:pt x="16" y="304"/>
                    <a:pt x="16" y="304"/>
                    <a:pt x="16" y="304"/>
                  </a:cubicBezTo>
                  <a:cubicBezTo>
                    <a:pt x="8" y="304"/>
                    <a:pt x="0" y="297"/>
                    <a:pt x="0" y="28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61" y="0"/>
                    <a:pt x="968" y="8"/>
                    <a:pt x="968" y="16"/>
                  </a:cubicBezTo>
                  <a:cubicBezTo>
                    <a:pt x="968" y="288"/>
                    <a:pt x="968" y="288"/>
                    <a:pt x="968" y="288"/>
                  </a:cubicBezTo>
                  <a:cubicBezTo>
                    <a:pt x="968" y="297"/>
                    <a:pt x="961" y="304"/>
                    <a:pt x="952" y="30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EBFCFF"/>
                </a:gs>
              </a:gsLst>
              <a:lin ang="81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810" name="Rectangle 50"/>
            <p:cNvSpPr/>
            <p:nvPr/>
          </p:nvSpPr>
          <p:spPr>
            <a:xfrm>
              <a:off x="776997" y="7122"/>
              <a:ext cx="3180080" cy="844713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r>
                <a:rPr dirty="0" sz="2400" lang="en-US" spc="200">
                  <a:ln w="0">
                    <a:noFill/>
                  </a:ln>
                  <a:solidFill>
                    <a:srgbClr val="27C5EF"/>
                  </a:solidFill>
                  <a:latin typeface="Impact" panose="020B0806030902050204" pitchFamily="34" charset="0"/>
                </a:rPr>
                <a:t>MODERN SELLING </a:t>
              </a:r>
            </a:p>
            <a:p>
              <a:pPr algn="ctr"/>
              <a:r>
                <a:rPr dirty="0" sz="2400" lang="en-US" spc="200">
                  <a:ln w="0">
                    <a:noFill/>
                  </a:ln>
                  <a:solidFill>
                    <a:srgbClr val="27C5EF"/>
                  </a:solidFill>
                  <a:latin typeface="Impact" panose="020B0806030902050204" pitchFamily="34" charset="0"/>
                </a:rPr>
                <a:t>APPROACH</a:t>
              </a:r>
              <a:endParaRPr cap="none" dirty="0" sz="2400" lang="en-US" spc="200">
                <a:ln w="0">
                  <a:noFill/>
                </a:ln>
                <a:solidFill>
                  <a:srgbClr val="27C5EF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048811" name="Rectangle 22"/>
          <p:cNvSpPr/>
          <p:nvPr/>
        </p:nvSpPr>
        <p:spPr>
          <a:xfrm>
            <a:off x="8616703" y="3455904"/>
            <a:ext cx="3531363" cy="447041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b="1" dirty="0" sz="2400" lang="en-US">
                <a:ln w="0">
                  <a:noFill/>
                </a:ln>
                <a:solidFill>
                  <a:srgbClr val="FF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ENDORSEMENT  BONUS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6" grpId="0"/>
      <p:bldP spid="1048807" grpId="0"/>
      <p:bldP spid="10488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00"/>
          <p:cNvGrpSpPr/>
          <p:nvPr/>
        </p:nvGrpSpPr>
        <p:grpSpPr>
          <a:xfrm>
            <a:off x="2085975" y="-6349"/>
            <a:ext cx="8020050" cy="1202154"/>
            <a:chOff x="2336800" y="-6350"/>
            <a:chExt cx="7495821" cy="1374775"/>
          </a:xfrm>
        </p:grpSpPr>
        <p:sp>
          <p:nvSpPr>
            <p:cNvPr id="1048815" name="Freeform 7"/>
            <p:cNvSpPr/>
            <p:nvPr/>
          </p:nvSpPr>
          <p:spPr bwMode="auto">
            <a:xfrm>
              <a:off x="2336800" y="1"/>
              <a:ext cx="7495821" cy="1282700"/>
            </a:xfrm>
            <a:custGeom>
              <a:avLst/>
              <a:gdLst>
                <a:gd name="T0" fmla="*/ 2232 w 2232"/>
                <a:gd name="T1" fmla="*/ 0 h 463"/>
                <a:gd name="T2" fmla="*/ 2103 w 2232"/>
                <a:gd name="T3" fmla="*/ 19 h 463"/>
                <a:gd name="T4" fmla="*/ 2025 w 2232"/>
                <a:gd name="T5" fmla="*/ 67 h 463"/>
                <a:gd name="T6" fmla="*/ 1955 w 2232"/>
                <a:gd name="T7" fmla="*/ 149 h 463"/>
                <a:gd name="T8" fmla="*/ 1842 w 2232"/>
                <a:gd name="T9" fmla="*/ 334 h 463"/>
                <a:gd name="T10" fmla="*/ 1626 w 2232"/>
                <a:gd name="T11" fmla="*/ 463 h 463"/>
                <a:gd name="T12" fmla="*/ 606 w 2232"/>
                <a:gd name="T13" fmla="*/ 463 h 463"/>
                <a:gd name="T14" fmla="*/ 390 w 2232"/>
                <a:gd name="T15" fmla="*/ 334 h 463"/>
                <a:gd name="T16" fmla="*/ 277 w 2232"/>
                <a:gd name="T17" fmla="*/ 149 h 463"/>
                <a:gd name="T18" fmla="*/ 207 w 2232"/>
                <a:gd name="T19" fmla="*/ 67 h 463"/>
                <a:gd name="T20" fmla="*/ 129 w 2232"/>
                <a:gd name="T21" fmla="*/ 19 h 463"/>
                <a:gd name="T22" fmla="*/ 0 w 2232"/>
                <a:gd name="T2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32" h="463">
                  <a:moveTo>
                    <a:pt x="2232" y="0"/>
                  </a:moveTo>
                  <a:cubicBezTo>
                    <a:pt x="2232" y="0"/>
                    <a:pt x="2142" y="0"/>
                    <a:pt x="2103" y="19"/>
                  </a:cubicBezTo>
                  <a:cubicBezTo>
                    <a:pt x="2077" y="31"/>
                    <a:pt x="2047" y="48"/>
                    <a:pt x="2025" y="67"/>
                  </a:cubicBezTo>
                  <a:cubicBezTo>
                    <a:pt x="1994" y="93"/>
                    <a:pt x="1974" y="119"/>
                    <a:pt x="1955" y="149"/>
                  </a:cubicBezTo>
                  <a:cubicBezTo>
                    <a:pt x="1913" y="216"/>
                    <a:pt x="1872" y="274"/>
                    <a:pt x="1842" y="334"/>
                  </a:cubicBezTo>
                  <a:cubicBezTo>
                    <a:pt x="1802" y="413"/>
                    <a:pt x="1718" y="463"/>
                    <a:pt x="1626" y="463"/>
                  </a:cubicBezTo>
                  <a:cubicBezTo>
                    <a:pt x="606" y="463"/>
                    <a:pt x="606" y="463"/>
                    <a:pt x="606" y="463"/>
                  </a:cubicBezTo>
                  <a:cubicBezTo>
                    <a:pt x="514" y="463"/>
                    <a:pt x="430" y="413"/>
                    <a:pt x="390" y="334"/>
                  </a:cubicBezTo>
                  <a:cubicBezTo>
                    <a:pt x="360" y="274"/>
                    <a:pt x="319" y="216"/>
                    <a:pt x="277" y="149"/>
                  </a:cubicBezTo>
                  <a:cubicBezTo>
                    <a:pt x="258" y="119"/>
                    <a:pt x="238" y="93"/>
                    <a:pt x="207" y="67"/>
                  </a:cubicBezTo>
                  <a:cubicBezTo>
                    <a:pt x="185" y="48"/>
                    <a:pt x="155" y="31"/>
                    <a:pt x="129" y="19"/>
                  </a:cubicBezTo>
                  <a:cubicBezTo>
                    <a:pt x="90" y="0"/>
                    <a:pt x="0" y="0"/>
                    <a:pt x="0" y="0"/>
                  </a:cubicBezTo>
                </a:path>
              </a:pathLst>
            </a:custGeom>
            <a:gradFill flip="none" rotWithShape="1">
              <a:gsLst>
                <a:gs pos="0">
                  <a:srgbClr val="3EDCFC"/>
                </a:gs>
                <a:gs pos="63000">
                  <a:srgbClr val="01A0D9"/>
                </a:gs>
              </a:gsLst>
              <a:lin ang="54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816" name="Freeform 5"/>
            <p:cNvSpPr/>
            <p:nvPr/>
          </p:nvSpPr>
          <p:spPr bwMode="auto">
            <a:xfrm>
              <a:off x="2798763" y="-6350"/>
              <a:ext cx="1447800" cy="1282700"/>
            </a:xfrm>
            <a:custGeom>
              <a:avLst/>
              <a:gdLst>
                <a:gd name="T0" fmla="*/ 492 w 492"/>
                <a:gd name="T1" fmla="*/ 434 h 434"/>
                <a:gd name="T2" fmla="*/ 360 w 492"/>
                <a:gd name="T3" fmla="*/ 330 h 434"/>
                <a:gd name="T4" fmla="*/ 217 w 492"/>
                <a:gd name="T5" fmla="*/ 139 h 434"/>
                <a:gd name="T6" fmla="*/ 132 w 492"/>
                <a:gd name="T7" fmla="*/ 56 h 434"/>
                <a:gd name="T8" fmla="*/ 41 w 492"/>
                <a:gd name="T9" fmla="*/ 11 h 434"/>
                <a:gd name="T10" fmla="*/ 0 w 492"/>
                <a:gd name="T11" fmla="*/ 2 h 434"/>
                <a:gd name="T12" fmla="*/ 151 w 492"/>
                <a:gd name="T13" fmla="*/ 22 h 434"/>
                <a:gd name="T14" fmla="*/ 237 w 492"/>
                <a:gd name="T15" fmla="*/ 74 h 434"/>
                <a:gd name="T16" fmla="*/ 314 w 492"/>
                <a:gd name="T17" fmla="*/ 164 h 434"/>
                <a:gd name="T18" fmla="*/ 439 w 492"/>
                <a:gd name="T19" fmla="*/ 365 h 434"/>
                <a:gd name="T20" fmla="*/ 492 w 492"/>
                <a:gd name="T21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434">
                  <a:moveTo>
                    <a:pt x="492" y="434"/>
                  </a:moveTo>
                  <a:cubicBezTo>
                    <a:pt x="438" y="414"/>
                    <a:pt x="391" y="378"/>
                    <a:pt x="360" y="330"/>
                  </a:cubicBezTo>
                  <a:cubicBezTo>
                    <a:pt x="320" y="267"/>
                    <a:pt x="270" y="207"/>
                    <a:pt x="217" y="139"/>
                  </a:cubicBezTo>
                  <a:cubicBezTo>
                    <a:pt x="193" y="108"/>
                    <a:pt x="169" y="82"/>
                    <a:pt x="132" y="56"/>
                  </a:cubicBezTo>
                  <a:cubicBezTo>
                    <a:pt x="106" y="38"/>
                    <a:pt x="71" y="22"/>
                    <a:pt x="41" y="11"/>
                  </a:cubicBezTo>
                  <a:cubicBezTo>
                    <a:pt x="30" y="7"/>
                    <a:pt x="15" y="4"/>
                    <a:pt x="0" y="2"/>
                  </a:cubicBezTo>
                  <a:cubicBezTo>
                    <a:pt x="70" y="0"/>
                    <a:pt x="119" y="7"/>
                    <a:pt x="151" y="22"/>
                  </a:cubicBezTo>
                  <a:cubicBezTo>
                    <a:pt x="179" y="36"/>
                    <a:pt x="213" y="55"/>
                    <a:pt x="237" y="74"/>
                  </a:cubicBezTo>
                  <a:cubicBezTo>
                    <a:pt x="271" y="103"/>
                    <a:pt x="293" y="131"/>
                    <a:pt x="314" y="164"/>
                  </a:cubicBezTo>
                  <a:cubicBezTo>
                    <a:pt x="361" y="236"/>
                    <a:pt x="405" y="300"/>
                    <a:pt x="439" y="365"/>
                  </a:cubicBezTo>
                  <a:cubicBezTo>
                    <a:pt x="453" y="391"/>
                    <a:pt x="471" y="414"/>
                    <a:pt x="492" y="4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139700" dir="2700000" dist="38100" rotWithShape="0">
                <a:prstClr val="black">
                  <a:alpha val="1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817" name="Freeform 6"/>
            <p:cNvSpPr/>
            <p:nvPr/>
          </p:nvSpPr>
          <p:spPr bwMode="auto">
            <a:xfrm>
              <a:off x="7948613" y="0"/>
              <a:ext cx="1447800" cy="1276350"/>
            </a:xfrm>
            <a:custGeom>
              <a:avLst/>
              <a:gdLst>
                <a:gd name="T0" fmla="*/ 0 w 492"/>
                <a:gd name="T1" fmla="*/ 432 h 432"/>
                <a:gd name="T2" fmla="*/ 132 w 492"/>
                <a:gd name="T3" fmla="*/ 328 h 432"/>
                <a:gd name="T4" fmla="*/ 275 w 492"/>
                <a:gd name="T5" fmla="*/ 137 h 432"/>
                <a:gd name="T6" fmla="*/ 360 w 492"/>
                <a:gd name="T7" fmla="*/ 54 h 432"/>
                <a:gd name="T8" fmla="*/ 450 w 492"/>
                <a:gd name="T9" fmla="*/ 9 h 432"/>
                <a:gd name="T10" fmla="*/ 492 w 492"/>
                <a:gd name="T11" fmla="*/ 0 h 432"/>
                <a:gd name="T12" fmla="*/ 341 w 492"/>
                <a:gd name="T13" fmla="*/ 20 h 432"/>
                <a:gd name="T14" fmla="*/ 255 w 492"/>
                <a:gd name="T15" fmla="*/ 72 h 432"/>
                <a:gd name="T16" fmla="*/ 178 w 492"/>
                <a:gd name="T17" fmla="*/ 162 h 432"/>
                <a:gd name="T18" fmla="*/ 52 w 492"/>
                <a:gd name="T19" fmla="*/ 363 h 432"/>
                <a:gd name="T20" fmla="*/ 0 w 492"/>
                <a:gd name="T21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432">
                  <a:moveTo>
                    <a:pt x="0" y="432"/>
                  </a:moveTo>
                  <a:cubicBezTo>
                    <a:pt x="54" y="412"/>
                    <a:pt x="101" y="376"/>
                    <a:pt x="132" y="328"/>
                  </a:cubicBezTo>
                  <a:cubicBezTo>
                    <a:pt x="171" y="265"/>
                    <a:pt x="221" y="205"/>
                    <a:pt x="275" y="137"/>
                  </a:cubicBezTo>
                  <a:cubicBezTo>
                    <a:pt x="299" y="106"/>
                    <a:pt x="323" y="80"/>
                    <a:pt x="360" y="54"/>
                  </a:cubicBezTo>
                  <a:cubicBezTo>
                    <a:pt x="385" y="36"/>
                    <a:pt x="421" y="20"/>
                    <a:pt x="450" y="9"/>
                  </a:cubicBezTo>
                  <a:cubicBezTo>
                    <a:pt x="462" y="5"/>
                    <a:pt x="476" y="2"/>
                    <a:pt x="492" y="0"/>
                  </a:cubicBezTo>
                  <a:cubicBezTo>
                    <a:pt x="428" y="0"/>
                    <a:pt x="373" y="5"/>
                    <a:pt x="341" y="20"/>
                  </a:cubicBezTo>
                  <a:cubicBezTo>
                    <a:pt x="313" y="34"/>
                    <a:pt x="279" y="53"/>
                    <a:pt x="255" y="72"/>
                  </a:cubicBezTo>
                  <a:cubicBezTo>
                    <a:pt x="221" y="101"/>
                    <a:pt x="199" y="129"/>
                    <a:pt x="178" y="162"/>
                  </a:cubicBezTo>
                  <a:cubicBezTo>
                    <a:pt x="131" y="234"/>
                    <a:pt x="86" y="298"/>
                    <a:pt x="52" y="363"/>
                  </a:cubicBezTo>
                  <a:cubicBezTo>
                    <a:pt x="39" y="389"/>
                    <a:pt x="21" y="412"/>
                    <a:pt x="0" y="4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152400" dir="2700000" dist="38100" rotWithShape="0">
                <a:prstClr val="black">
                  <a:alpha val="1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818" name="Freeform 7"/>
            <p:cNvSpPr/>
            <p:nvPr/>
          </p:nvSpPr>
          <p:spPr bwMode="auto">
            <a:xfrm>
              <a:off x="2819401" y="0"/>
              <a:ext cx="6565900" cy="1368425"/>
            </a:xfrm>
            <a:custGeom>
              <a:avLst/>
              <a:gdLst>
                <a:gd name="T0" fmla="*/ 2232 w 2232"/>
                <a:gd name="T1" fmla="*/ 0 h 463"/>
                <a:gd name="T2" fmla="*/ 2103 w 2232"/>
                <a:gd name="T3" fmla="*/ 19 h 463"/>
                <a:gd name="T4" fmla="*/ 2025 w 2232"/>
                <a:gd name="T5" fmla="*/ 67 h 463"/>
                <a:gd name="T6" fmla="*/ 1955 w 2232"/>
                <a:gd name="T7" fmla="*/ 149 h 463"/>
                <a:gd name="T8" fmla="*/ 1842 w 2232"/>
                <a:gd name="T9" fmla="*/ 334 h 463"/>
                <a:gd name="T10" fmla="*/ 1626 w 2232"/>
                <a:gd name="T11" fmla="*/ 463 h 463"/>
                <a:gd name="T12" fmla="*/ 606 w 2232"/>
                <a:gd name="T13" fmla="*/ 463 h 463"/>
                <a:gd name="T14" fmla="*/ 390 w 2232"/>
                <a:gd name="T15" fmla="*/ 334 h 463"/>
                <a:gd name="T16" fmla="*/ 277 w 2232"/>
                <a:gd name="T17" fmla="*/ 149 h 463"/>
                <a:gd name="T18" fmla="*/ 207 w 2232"/>
                <a:gd name="T19" fmla="*/ 67 h 463"/>
                <a:gd name="T20" fmla="*/ 129 w 2232"/>
                <a:gd name="T21" fmla="*/ 19 h 463"/>
                <a:gd name="T22" fmla="*/ 0 w 2232"/>
                <a:gd name="T2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32" h="463">
                  <a:moveTo>
                    <a:pt x="2232" y="0"/>
                  </a:moveTo>
                  <a:cubicBezTo>
                    <a:pt x="2232" y="0"/>
                    <a:pt x="2142" y="0"/>
                    <a:pt x="2103" y="19"/>
                  </a:cubicBezTo>
                  <a:cubicBezTo>
                    <a:pt x="2077" y="31"/>
                    <a:pt x="2047" y="48"/>
                    <a:pt x="2025" y="67"/>
                  </a:cubicBezTo>
                  <a:cubicBezTo>
                    <a:pt x="1994" y="93"/>
                    <a:pt x="1974" y="119"/>
                    <a:pt x="1955" y="149"/>
                  </a:cubicBezTo>
                  <a:cubicBezTo>
                    <a:pt x="1913" y="216"/>
                    <a:pt x="1872" y="274"/>
                    <a:pt x="1842" y="334"/>
                  </a:cubicBezTo>
                  <a:cubicBezTo>
                    <a:pt x="1802" y="413"/>
                    <a:pt x="1718" y="463"/>
                    <a:pt x="1626" y="463"/>
                  </a:cubicBezTo>
                  <a:cubicBezTo>
                    <a:pt x="606" y="463"/>
                    <a:pt x="606" y="463"/>
                    <a:pt x="606" y="463"/>
                  </a:cubicBezTo>
                  <a:cubicBezTo>
                    <a:pt x="514" y="463"/>
                    <a:pt x="430" y="413"/>
                    <a:pt x="390" y="334"/>
                  </a:cubicBezTo>
                  <a:cubicBezTo>
                    <a:pt x="360" y="274"/>
                    <a:pt x="319" y="216"/>
                    <a:pt x="277" y="149"/>
                  </a:cubicBezTo>
                  <a:cubicBezTo>
                    <a:pt x="258" y="119"/>
                    <a:pt x="238" y="93"/>
                    <a:pt x="207" y="67"/>
                  </a:cubicBezTo>
                  <a:cubicBezTo>
                    <a:pt x="185" y="48"/>
                    <a:pt x="155" y="31"/>
                    <a:pt x="129" y="19"/>
                  </a:cubicBezTo>
                  <a:cubicBezTo>
                    <a:pt x="90" y="0"/>
                    <a:pt x="0" y="0"/>
                    <a:pt x="0" y="0"/>
                  </a:cubicBezTo>
                </a:path>
              </a:pathLst>
            </a:custGeom>
            <a:gradFill>
              <a:gsLst>
                <a:gs pos="0">
                  <a:srgbClr val="01A0D9"/>
                </a:gs>
                <a:gs pos="100000">
                  <a:srgbClr val="3EDCFC"/>
                </a:gs>
              </a:gsLst>
              <a:lin ang="42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</p:grpSp>
      <p:sp>
        <p:nvSpPr>
          <p:cNvPr id="1048819" name="Rectangle 101"/>
          <p:cNvSpPr/>
          <p:nvPr/>
        </p:nvSpPr>
        <p:spPr>
          <a:xfrm>
            <a:off x="4229605" y="303436"/>
            <a:ext cx="4394220" cy="510540"/>
          </a:xfrm>
          <a:prstGeom prst="rect"/>
          <a:noFill/>
        </p:spPr>
        <p:txBody>
          <a:bodyPr anchor="ctr" bIns="45720" lIns="91440" rIns="91440" tIns="45720" wrap="none">
            <a:spAutoFit/>
          </a:bodyPr>
          <a:p>
            <a:pPr algn="ctr"/>
            <a:r>
              <a:rPr cap="none" dirty="0" sz="2800" lang="en-US" spc="20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ENDORSEMENT BONUS</a:t>
            </a:r>
          </a:p>
        </p:txBody>
      </p:sp>
      <p:grpSp>
        <p:nvGrpSpPr>
          <p:cNvPr id="116" name="Oval 3"/>
          <p:cNvGrpSpPr/>
          <p:nvPr/>
        </p:nvGrpSpPr>
        <p:grpSpPr>
          <a:xfrm>
            <a:off x="159131" y="126426"/>
            <a:ext cx="1398978" cy="1385887"/>
            <a:chOff x="-1" y="-1"/>
            <a:chExt cx="1440162" cy="1440162"/>
          </a:xfrm>
        </p:grpSpPr>
        <p:sp>
          <p:nvSpPr>
            <p:cNvPr id="1048820" name="Circle"/>
            <p:cNvSpPr/>
            <p:nvPr/>
          </p:nvSpPr>
          <p:spPr>
            <a:xfrm>
              <a:off x="-1" y="-1"/>
              <a:ext cx="1440162" cy="1440162"/>
            </a:xfrm>
            <a:prstGeom prst="ellipse"/>
            <a:solidFill>
              <a:srgbClr val="29C6FA"/>
            </a:solidFill>
            <a:ln w="12700" cap="flat">
              <a:noFill/>
              <a:miter lim="400000"/>
            </a:ln>
            <a:effectLst/>
          </p:spPr>
          <p:txBody>
            <a:bodyPr anchor="ctr" bIns="60959" lIns="60959" numCol="1" rIns="60959" tIns="60959" wrap="square">
              <a:noAutofit/>
            </a:bodyPr>
            <a:p>
              <a:pPr algn="ctr">
                <a:defRPr b="1" sz="4400">
                  <a:solidFill>
                    <a:srgbClr val="FFFFFF"/>
                  </a:solidFill>
                </a:defRPr>
              </a:pPr>
              <a:endParaRPr sz="5865"/>
            </a:p>
          </p:txBody>
        </p:sp>
        <p:sp>
          <p:nvSpPr>
            <p:cNvPr id="1048821" name="1"/>
            <p:cNvSpPr txBox="1"/>
            <p:nvPr/>
          </p:nvSpPr>
          <p:spPr>
            <a:xfrm>
              <a:off x="210907" y="208024"/>
              <a:ext cx="1018346" cy="1024114"/>
            </a:xfrm>
            <a:prstGeom prst="rect"/>
            <a:noFill/>
            <a:ln w="12700" cap="flat">
              <a:noFill/>
              <a:miter lim="400000"/>
            </a:ln>
            <a:effectLst/>
          </p:spPr>
          <p:txBody>
            <a:bodyPr anchor="ctr" bIns="60959" lIns="60959" numCol="1" rIns="60959" tIns="60959" wrap="square">
              <a:spAutoFit/>
            </a:bodyPr>
            <a:lstStyle>
              <a:lvl1pPr algn="ctr">
                <a:defRPr b="1" sz="4400">
                  <a:solidFill>
                    <a:srgbClr val="FFFFFF"/>
                  </a:solidFill>
                </a:defRPr>
              </a:lvl1pPr>
            </a:lstStyle>
            <a:p>
              <a:r>
                <a:rPr dirty="0" sz="5865" lang="en-US" smtClean="0"/>
                <a:t>1</a:t>
              </a:r>
              <a:endParaRPr dirty="0" sz="5865"/>
            </a:p>
          </p:txBody>
        </p:sp>
      </p:grpSp>
      <p:graphicFrame>
        <p:nvGraphicFramePr>
          <p:cNvPr id="4194306" name="Table 1"/>
          <p:cNvGraphicFramePr>
            <a:graphicFrameLocks noGrp="1"/>
          </p:cNvGraphicFramePr>
          <p:nvPr/>
        </p:nvGraphicFramePr>
        <p:xfrm>
          <a:off x="1353233" y="1512314"/>
          <a:ext cx="10118331" cy="4417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476"/>
                <a:gridCol w="1445476"/>
                <a:gridCol w="1445476"/>
                <a:gridCol w="1445476"/>
                <a:gridCol w="1502143"/>
                <a:gridCol w="1388808"/>
                <a:gridCol w="1445476"/>
              </a:tblGrid>
              <a:tr h="1222827"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 smtClean="0">
                          <a:latin typeface="Algerian" panose="04020705040A02060702" pitchFamily="82" charset="0"/>
                        </a:rPr>
                        <a:t>PACKAGE</a:t>
                      </a:r>
                    </a:p>
                    <a:p>
                      <a:endParaRPr dirty="0" lang="en-US">
                        <a:latin typeface="Algerian" panose="04020705040A02060702" pitchFamily="82" charset="0"/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>
                          <a:latin typeface="Algerian" panose="04020705040A02060702" pitchFamily="82" charset="0"/>
                        </a:rPr>
                        <a:t>POINTS</a:t>
                      </a:r>
                      <a:endParaRPr dirty="0" lang="en-US">
                        <a:latin typeface="Algerian" panose="04020705040A02060702" pitchFamily="82" charset="0"/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>
                          <a:latin typeface="Algerian" panose="04020705040A02060702" pitchFamily="82" charset="0"/>
                        </a:rPr>
                        <a:t>REFERRAL</a:t>
                      </a:r>
                      <a:endParaRPr dirty="0" lang="en-US">
                        <a:latin typeface="Algerian" panose="04020705040A02060702" pitchFamily="82" charset="0"/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>
                          <a:latin typeface="Algerian" panose="04020705040A02060702" pitchFamily="82" charset="0"/>
                        </a:rPr>
                        <a:t>PAIRING</a:t>
                      </a:r>
                      <a:endParaRPr dirty="0" lang="en-US">
                        <a:latin typeface="Algerian" panose="04020705040A02060702" pitchFamily="82" charset="0"/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>
                          <a:latin typeface="Algerian" panose="04020705040A02060702" pitchFamily="82" charset="0"/>
                        </a:rPr>
                        <a:t>MAXIMUM DAILY INCOME OR PAIRING</a:t>
                      </a:r>
                      <a:endParaRPr dirty="0" lang="en-US">
                        <a:latin typeface="Algerian" panose="04020705040A02060702" pitchFamily="82" charset="0"/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>
                          <a:latin typeface="Algerian" panose="04020705040A02060702" pitchFamily="82" charset="0"/>
                        </a:rPr>
                        <a:t>LEADERSHIP BONUS</a:t>
                      </a:r>
                      <a:endParaRPr dirty="0" lang="en-US">
                        <a:latin typeface="Algerian" panose="04020705040A02060702" pitchFamily="82" charset="0"/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>
                          <a:latin typeface="Algerian" panose="04020705040A02060702" pitchFamily="82" charset="0"/>
                        </a:rPr>
                        <a:t>DISOUNTS</a:t>
                      </a:r>
                      <a:endParaRPr dirty="0" lang="en-US">
                        <a:latin typeface="Algerian" panose="04020705040A02060702" pitchFamily="82" charset="0"/>
                      </a:endParaRPr>
                    </a:p>
                  </a:txBody>
                </a:tc>
              </a:tr>
              <a:tr h="1064868">
                <a:tc>
                  <a:txBody>
                    <a:bodyPr/>
                    <a:p>
                      <a:pPr algn="ctr"/>
                      <a:r>
                        <a:rPr b="1" dirty="0" lang="en-US" smtClean="0"/>
                        <a:t>BRONZE</a:t>
                      </a:r>
                      <a:r>
                        <a:rPr baseline="0" b="1" dirty="0" lang="en-US" smtClean="0"/>
                        <a:t> </a:t>
                      </a:r>
                    </a:p>
                    <a:p>
                      <a:pPr algn="ctr"/>
                      <a:r>
                        <a:rPr baseline="0" b="1" dirty="0" lang="en-US" smtClean="0"/>
                        <a:t>P2,499</a:t>
                      </a:r>
                      <a:endParaRPr b="1"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lang="en-US" smtClean="0"/>
                        <a:t>1</a:t>
                      </a:r>
                      <a:endParaRPr b="1"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lang="en-US" smtClean="0"/>
                        <a:t>P250.00</a:t>
                      </a:r>
                      <a:endParaRPr b="1"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lang="en-US" smtClean="0"/>
                        <a:t>P250.00</a:t>
                      </a:r>
                      <a:endParaRPr b="1"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lang="en-US" smtClean="0"/>
                        <a:t>10 Pairs</a:t>
                      </a:r>
                      <a:endParaRPr b="1"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lang="en-US" smtClean="0"/>
                        <a:t>P250.00</a:t>
                      </a:r>
                      <a:endParaRPr b="1"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lang="en-US" smtClean="0"/>
                        <a:t>25%</a:t>
                      </a:r>
                      <a:endParaRPr b="1" dirty="0" lang="en-US"/>
                    </a:p>
                  </a:txBody>
                </a:tc>
              </a:tr>
              <a:tr h="1064868">
                <a:tc>
                  <a:txBody>
                    <a:bodyPr/>
                    <a:p>
                      <a:pPr algn="ctr"/>
                      <a:r>
                        <a:rPr b="1" dirty="0" lang="en-US" smtClean="0"/>
                        <a:t>SILVER</a:t>
                      </a:r>
                    </a:p>
                    <a:p>
                      <a:pPr algn="ctr"/>
                      <a:r>
                        <a:rPr b="1" dirty="0" lang="en-US" smtClean="0"/>
                        <a:t>P!0,999</a:t>
                      </a:r>
                      <a:endParaRPr b="1"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lang="en-US" smtClean="0"/>
                        <a:t>4</a:t>
                      </a:r>
                      <a:endParaRPr b="1"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lang="en-US" smtClean="0"/>
                        <a:t>P1,000.00</a:t>
                      </a:r>
                      <a:endParaRPr b="1"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lang="en-US" smtClean="0"/>
                        <a:t>P1,500.00</a:t>
                      </a:r>
                      <a:endParaRPr b="1"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lang="en-US" smtClean="0"/>
                        <a:t>25 Pairs</a:t>
                      </a:r>
                      <a:endParaRPr b="1"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lang="en-US" smtClean="0"/>
                        <a:t>P3,000.00</a:t>
                      </a:r>
                      <a:endParaRPr b="1"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lang="en-US" smtClean="0"/>
                        <a:t>25%</a:t>
                      </a:r>
                      <a:endParaRPr b="1" dirty="0" lang="en-US"/>
                    </a:p>
                  </a:txBody>
                </a:tc>
              </a:tr>
              <a:tr h="1064868">
                <a:tc>
                  <a:txBody>
                    <a:bodyPr/>
                    <a:p>
                      <a:pPr algn="ctr"/>
                      <a:r>
                        <a:rPr b="1" dirty="0" lang="en-US" smtClean="0"/>
                        <a:t>GOLD</a:t>
                      </a:r>
                    </a:p>
                    <a:p>
                      <a:pPr algn="ctr"/>
                      <a:r>
                        <a:rPr b="1" dirty="0" lang="en-US" smtClean="0"/>
                        <a:t>P50,999</a:t>
                      </a:r>
                      <a:endParaRPr b="1"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lang="en-US" smtClean="0"/>
                        <a:t>16</a:t>
                      </a:r>
                      <a:endParaRPr b="1"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lang="en-US" smtClean="0"/>
                        <a:t>P5,000.00</a:t>
                      </a:r>
                      <a:endParaRPr b="1"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lang="en-US" smtClean="0"/>
                        <a:t>P4,000.00</a:t>
                      </a:r>
                      <a:endParaRPr b="1"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lang="en-US" smtClean="0"/>
                        <a:t>50 Pairs</a:t>
                      </a:r>
                      <a:endParaRPr b="1"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lang="en-US" smtClean="0"/>
                        <a:t>P15,000.00</a:t>
                      </a:r>
                      <a:endParaRPr b="1"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lang="en-US" smtClean="0"/>
                        <a:t>25%</a:t>
                      </a:r>
                      <a:endParaRPr b="1" dirty="0" lang="en-US"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00"/>
          <p:cNvGrpSpPr/>
          <p:nvPr/>
        </p:nvGrpSpPr>
        <p:grpSpPr>
          <a:xfrm>
            <a:off x="2085975" y="-6349"/>
            <a:ext cx="8020050" cy="1202154"/>
            <a:chOff x="2336800" y="-6350"/>
            <a:chExt cx="7495821" cy="1374775"/>
          </a:xfrm>
        </p:grpSpPr>
        <p:sp>
          <p:nvSpPr>
            <p:cNvPr id="1048822" name="Freeform 7"/>
            <p:cNvSpPr/>
            <p:nvPr/>
          </p:nvSpPr>
          <p:spPr bwMode="auto">
            <a:xfrm>
              <a:off x="2336800" y="1"/>
              <a:ext cx="7495821" cy="1282700"/>
            </a:xfrm>
            <a:custGeom>
              <a:avLst/>
              <a:gdLst>
                <a:gd name="T0" fmla="*/ 2232 w 2232"/>
                <a:gd name="T1" fmla="*/ 0 h 463"/>
                <a:gd name="T2" fmla="*/ 2103 w 2232"/>
                <a:gd name="T3" fmla="*/ 19 h 463"/>
                <a:gd name="T4" fmla="*/ 2025 w 2232"/>
                <a:gd name="T5" fmla="*/ 67 h 463"/>
                <a:gd name="T6" fmla="*/ 1955 w 2232"/>
                <a:gd name="T7" fmla="*/ 149 h 463"/>
                <a:gd name="T8" fmla="*/ 1842 w 2232"/>
                <a:gd name="T9" fmla="*/ 334 h 463"/>
                <a:gd name="T10" fmla="*/ 1626 w 2232"/>
                <a:gd name="T11" fmla="*/ 463 h 463"/>
                <a:gd name="T12" fmla="*/ 606 w 2232"/>
                <a:gd name="T13" fmla="*/ 463 h 463"/>
                <a:gd name="T14" fmla="*/ 390 w 2232"/>
                <a:gd name="T15" fmla="*/ 334 h 463"/>
                <a:gd name="T16" fmla="*/ 277 w 2232"/>
                <a:gd name="T17" fmla="*/ 149 h 463"/>
                <a:gd name="T18" fmla="*/ 207 w 2232"/>
                <a:gd name="T19" fmla="*/ 67 h 463"/>
                <a:gd name="T20" fmla="*/ 129 w 2232"/>
                <a:gd name="T21" fmla="*/ 19 h 463"/>
                <a:gd name="T22" fmla="*/ 0 w 2232"/>
                <a:gd name="T2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32" h="463">
                  <a:moveTo>
                    <a:pt x="2232" y="0"/>
                  </a:moveTo>
                  <a:cubicBezTo>
                    <a:pt x="2232" y="0"/>
                    <a:pt x="2142" y="0"/>
                    <a:pt x="2103" y="19"/>
                  </a:cubicBezTo>
                  <a:cubicBezTo>
                    <a:pt x="2077" y="31"/>
                    <a:pt x="2047" y="48"/>
                    <a:pt x="2025" y="67"/>
                  </a:cubicBezTo>
                  <a:cubicBezTo>
                    <a:pt x="1994" y="93"/>
                    <a:pt x="1974" y="119"/>
                    <a:pt x="1955" y="149"/>
                  </a:cubicBezTo>
                  <a:cubicBezTo>
                    <a:pt x="1913" y="216"/>
                    <a:pt x="1872" y="274"/>
                    <a:pt x="1842" y="334"/>
                  </a:cubicBezTo>
                  <a:cubicBezTo>
                    <a:pt x="1802" y="413"/>
                    <a:pt x="1718" y="463"/>
                    <a:pt x="1626" y="463"/>
                  </a:cubicBezTo>
                  <a:cubicBezTo>
                    <a:pt x="606" y="463"/>
                    <a:pt x="606" y="463"/>
                    <a:pt x="606" y="463"/>
                  </a:cubicBezTo>
                  <a:cubicBezTo>
                    <a:pt x="514" y="463"/>
                    <a:pt x="430" y="413"/>
                    <a:pt x="390" y="334"/>
                  </a:cubicBezTo>
                  <a:cubicBezTo>
                    <a:pt x="360" y="274"/>
                    <a:pt x="319" y="216"/>
                    <a:pt x="277" y="149"/>
                  </a:cubicBezTo>
                  <a:cubicBezTo>
                    <a:pt x="258" y="119"/>
                    <a:pt x="238" y="93"/>
                    <a:pt x="207" y="67"/>
                  </a:cubicBezTo>
                  <a:cubicBezTo>
                    <a:pt x="185" y="48"/>
                    <a:pt x="155" y="31"/>
                    <a:pt x="129" y="19"/>
                  </a:cubicBezTo>
                  <a:cubicBezTo>
                    <a:pt x="90" y="0"/>
                    <a:pt x="0" y="0"/>
                    <a:pt x="0" y="0"/>
                  </a:cubicBezTo>
                </a:path>
              </a:pathLst>
            </a:custGeom>
            <a:gradFill flip="none" rotWithShape="1">
              <a:gsLst>
                <a:gs pos="0">
                  <a:srgbClr val="3EDCFC"/>
                </a:gs>
                <a:gs pos="63000">
                  <a:srgbClr val="01A0D9"/>
                </a:gs>
              </a:gsLst>
              <a:lin ang="54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823" name="Freeform 5"/>
            <p:cNvSpPr/>
            <p:nvPr/>
          </p:nvSpPr>
          <p:spPr bwMode="auto">
            <a:xfrm>
              <a:off x="2798763" y="-6350"/>
              <a:ext cx="1447800" cy="1282700"/>
            </a:xfrm>
            <a:custGeom>
              <a:avLst/>
              <a:gdLst>
                <a:gd name="T0" fmla="*/ 492 w 492"/>
                <a:gd name="T1" fmla="*/ 434 h 434"/>
                <a:gd name="T2" fmla="*/ 360 w 492"/>
                <a:gd name="T3" fmla="*/ 330 h 434"/>
                <a:gd name="T4" fmla="*/ 217 w 492"/>
                <a:gd name="T5" fmla="*/ 139 h 434"/>
                <a:gd name="T6" fmla="*/ 132 w 492"/>
                <a:gd name="T7" fmla="*/ 56 h 434"/>
                <a:gd name="T8" fmla="*/ 41 w 492"/>
                <a:gd name="T9" fmla="*/ 11 h 434"/>
                <a:gd name="T10" fmla="*/ 0 w 492"/>
                <a:gd name="T11" fmla="*/ 2 h 434"/>
                <a:gd name="T12" fmla="*/ 151 w 492"/>
                <a:gd name="T13" fmla="*/ 22 h 434"/>
                <a:gd name="T14" fmla="*/ 237 w 492"/>
                <a:gd name="T15" fmla="*/ 74 h 434"/>
                <a:gd name="T16" fmla="*/ 314 w 492"/>
                <a:gd name="T17" fmla="*/ 164 h 434"/>
                <a:gd name="T18" fmla="*/ 439 w 492"/>
                <a:gd name="T19" fmla="*/ 365 h 434"/>
                <a:gd name="T20" fmla="*/ 492 w 492"/>
                <a:gd name="T21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434">
                  <a:moveTo>
                    <a:pt x="492" y="434"/>
                  </a:moveTo>
                  <a:cubicBezTo>
                    <a:pt x="438" y="414"/>
                    <a:pt x="391" y="378"/>
                    <a:pt x="360" y="330"/>
                  </a:cubicBezTo>
                  <a:cubicBezTo>
                    <a:pt x="320" y="267"/>
                    <a:pt x="270" y="207"/>
                    <a:pt x="217" y="139"/>
                  </a:cubicBezTo>
                  <a:cubicBezTo>
                    <a:pt x="193" y="108"/>
                    <a:pt x="169" y="82"/>
                    <a:pt x="132" y="56"/>
                  </a:cubicBezTo>
                  <a:cubicBezTo>
                    <a:pt x="106" y="38"/>
                    <a:pt x="71" y="22"/>
                    <a:pt x="41" y="11"/>
                  </a:cubicBezTo>
                  <a:cubicBezTo>
                    <a:pt x="30" y="7"/>
                    <a:pt x="15" y="4"/>
                    <a:pt x="0" y="2"/>
                  </a:cubicBezTo>
                  <a:cubicBezTo>
                    <a:pt x="70" y="0"/>
                    <a:pt x="119" y="7"/>
                    <a:pt x="151" y="22"/>
                  </a:cubicBezTo>
                  <a:cubicBezTo>
                    <a:pt x="179" y="36"/>
                    <a:pt x="213" y="55"/>
                    <a:pt x="237" y="74"/>
                  </a:cubicBezTo>
                  <a:cubicBezTo>
                    <a:pt x="271" y="103"/>
                    <a:pt x="293" y="131"/>
                    <a:pt x="314" y="164"/>
                  </a:cubicBezTo>
                  <a:cubicBezTo>
                    <a:pt x="361" y="236"/>
                    <a:pt x="405" y="300"/>
                    <a:pt x="439" y="365"/>
                  </a:cubicBezTo>
                  <a:cubicBezTo>
                    <a:pt x="453" y="391"/>
                    <a:pt x="471" y="414"/>
                    <a:pt x="492" y="4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139700" dir="2700000" dist="38100" rotWithShape="0">
                <a:prstClr val="black">
                  <a:alpha val="1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824" name="Freeform 6"/>
            <p:cNvSpPr/>
            <p:nvPr/>
          </p:nvSpPr>
          <p:spPr bwMode="auto">
            <a:xfrm>
              <a:off x="7948613" y="0"/>
              <a:ext cx="1447800" cy="1276350"/>
            </a:xfrm>
            <a:custGeom>
              <a:avLst/>
              <a:gdLst>
                <a:gd name="T0" fmla="*/ 0 w 492"/>
                <a:gd name="T1" fmla="*/ 432 h 432"/>
                <a:gd name="T2" fmla="*/ 132 w 492"/>
                <a:gd name="T3" fmla="*/ 328 h 432"/>
                <a:gd name="T4" fmla="*/ 275 w 492"/>
                <a:gd name="T5" fmla="*/ 137 h 432"/>
                <a:gd name="T6" fmla="*/ 360 w 492"/>
                <a:gd name="T7" fmla="*/ 54 h 432"/>
                <a:gd name="T8" fmla="*/ 450 w 492"/>
                <a:gd name="T9" fmla="*/ 9 h 432"/>
                <a:gd name="T10" fmla="*/ 492 w 492"/>
                <a:gd name="T11" fmla="*/ 0 h 432"/>
                <a:gd name="T12" fmla="*/ 341 w 492"/>
                <a:gd name="T13" fmla="*/ 20 h 432"/>
                <a:gd name="T14" fmla="*/ 255 w 492"/>
                <a:gd name="T15" fmla="*/ 72 h 432"/>
                <a:gd name="T16" fmla="*/ 178 w 492"/>
                <a:gd name="T17" fmla="*/ 162 h 432"/>
                <a:gd name="T18" fmla="*/ 52 w 492"/>
                <a:gd name="T19" fmla="*/ 363 h 432"/>
                <a:gd name="T20" fmla="*/ 0 w 492"/>
                <a:gd name="T21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432">
                  <a:moveTo>
                    <a:pt x="0" y="432"/>
                  </a:moveTo>
                  <a:cubicBezTo>
                    <a:pt x="54" y="412"/>
                    <a:pt x="101" y="376"/>
                    <a:pt x="132" y="328"/>
                  </a:cubicBezTo>
                  <a:cubicBezTo>
                    <a:pt x="171" y="265"/>
                    <a:pt x="221" y="205"/>
                    <a:pt x="275" y="137"/>
                  </a:cubicBezTo>
                  <a:cubicBezTo>
                    <a:pt x="299" y="106"/>
                    <a:pt x="323" y="80"/>
                    <a:pt x="360" y="54"/>
                  </a:cubicBezTo>
                  <a:cubicBezTo>
                    <a:pt x="385" y="36"/>
                    <a:pt x="421" y="20"/>
                    <a:pt x="450" y="9"/>
                  </a:cubicBezTo>
                  <a:cubicBezTo>
                    <a:pt x="462" y="5"/>
                    <a:pt x="476" y="2"/>
                    <a:pt x="492" y="0"/>
                  </a:cubicBezTo>
                  <a:cubicBezTo>
                    <a:pt x="428" y="0"/>
                    <a:pt x="373" y="5"/>
                    <a:pt x="341" y="20"/>
                  </a:cubicBezTo>
                  <a:cubicBezTo>
                    <a:pt x="313" y="34"/>
                    <a:pt x="279" y="53"/>
                    <a:pt x="255" y="72"/>
                  </a:cubicBezTo>
                  <a:cubicBezTo>
                    <a:pt x="221" y="101"/>
                    <a:pt x="199" y="129"/>
                    <a:pt x="178" y="162"/>
                  </a:cubicBezTo>
                  <a:cubicBezTo>
                    <a:pt x="131" y="234"/>
                    <a:pt x="86" y="298"/>
                    <a:pt x="52" y="363"/>
                  </a:cubicBezTo>
                  <a:cubicBezTo>
                    <a:pt x="39" y="389"/>
                    <a:pt x="21" y="412"/>
                    <a:pt x="0" y="4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152400" dir="2700000" dist="38100" rotWithShape="0">
                <a:prstClr val="black">
                  <a:alpha val="1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825" name="Freeform 7"/>
            <p:cNvSpPr/>
            <p:nvPr/>
          </p:nvSpPr>
          <p:spPr bwMode="auto">
            <a:xfrm>
              <a:off x="2819401" y="0"/>
              <a:ext cx="6565900" cy="1368425"/>
            </a:xfrm>
            <a:custGeom>
              <a:avLst/>
              <a:gdLst>
                <a:gd name="T0" fmla="*/ 2232 w 2232"/>
                <a:gd name="T1" fmla="*/ 0 h 463"/>
                <a:gd name="T2" fmla="*/ 2103 w 2232"/>
                <a:gd name="T3" fmla="*/ 19 h 463"/>
                <a:gd name="T4" fmla="*/ 2025 w 2232"/>
                <a:gd name="T5" fmla="*/ 67 h 463"/>
                <a:gd name="T6" fmla="*/ 1955 w 2232"/>
                <a:gd name="T7" fmla="*/ 149 h 463"/>
                <a:gd name="T8" fmla="*/ 1842 w 2232"/>
                <a:gd name="T9" fmla="*/ 334 h 463"/>
                <a:gd name="T10" fmla="*/ 1626 w 2232"/>
                <a:gd name="T11" fmla="*/ 463 h 463"/>
                <a:gd name="T12" fmla="*/ 606 w 2232"/>
                <a:gd name="T13" fmla="*/ 463 h 463"/>
                <a:gd name="T14" fmla="*/ 390 w 2232"/>
                <a:gd name="T15" fmla="*/ 334 h 463"/>
                <a:gd name="T16" fmla="*/ 277 w 2232"/>
                <a:gd name="T17" fmla="*/ 149 h 463"/>
                <a:gd name="T18" fmla="*/ 207 w 2232"/>
                <a:gd name="T19" fmla="*/ 67 h 463"/>
                <a:gd name="T20" fmla="*/ 129 w 2232"/>
                <a:gd name="T21" fmla="*/ 19 h 463"/>
                <a:gd name="T22" fmla="*/ 0 w 2232"/>
                <a:gd name="T2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32" h="463">
                  <a:moveTo>
                    <a:pt x="2232" y="0"/>
                  </a:moveTo>
                  <a:cubicBezTo>
                    <a:pt x="2232" y="0"/>
                    <a:pt x="2142" y="0"/>
                    <a:pt x="2103" y="19"/>
                  </a:cubicBezTo>
                  <a:cubicBezTo>
                    <a:pt x="2077" y="31"/>
                    <a:pt x="2047" y="48"/>
                    <a:pt x="2025" y="67"/>
                  </a:cubicBezTo>
                  <a:cubicBezTo>
                    <a:pt x="1994" y="93"/>
                    <a:pt x="1974" y="119"/>
                    <a:pt x="1955" y="149"/>
                  </a:cubicBezTo>
                  <a:cubicBezTo>
                    <a:pt x="1913" y="216"/>
                    <a:pt x="1872" y="274"/>
                    <a:pt x="1842" y="334"/>
                  </a:cubicBezTo>
                  <a:cubicBezTo>
                    <a:pt x="1802" y="413"/>
                    <a:pt x="1718" y="463"/>
                    <a:pt x="1626" y="463"/>
                  </a:cubicBezTo>
                  <a:cubicBezTo>
                    <a:pt x="606" y="463"/>
                    <a:pt x="606" y="463"/>
                    <a:pt x="606" y="463"/>
                  </a:cubicBezTo>
                  <a:cubicBezTo>
                    <a:pt x="514" y="463"/>
                    <a:pt x="430" y="413"/>
                    <a:pt x="390" y="334"/>
                  </a:cubicBezTo>
                  <a:cubicBezTo>
                    <a:pt x="360" y="274"/>
                    <a:pt x="319" y="216"/>
                    <a:pt x="277" y="149"/>
                  </a:cubicBezTo>
                  <a:cubicBezTo>
                    <a:pt x="258" y="119"/>
                    <a:pt x="238" y="93"/>
                    <a:pt x="207" y="67"/>
                  </a:cubicBezTo>
                  <a:cubicBezTo>
                    <a:pt x="185" y="48"/>
                    <a:pt x="155" y="31"/>
                    <a:pt x="129" y="19"/>
                  </a:cubicBezTo>
                  <a:cubicBezTo>
                    <a:pt x="90" y="0"/>
                    <a:pt x="0" y="0"/>
                    <a:pt x="0" y="0"/>
                  </a:cubicBezTo>
                </a:path>
              </a:pathLst>
            </a:custGeom>
            <a:gradFill>
              <a:gsLst>
                <a:gs pos="0">
                  <a:srgbClr val="01A0D9"/>
                </a:gs>
                <a:gs pos="100000">
                  <a:srgbClr val="3EDCFC"/>
                </a:gs>
              </a:gsLst>
              <a:lin ang="42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</p:grpSp>
      <p:sp>
        <p:nvSpPr>
          <p:cNvPr id="1048826" name="Rectangle 101"/>
          <p:cNvSpPr/>
          <p:nvPr/>
        </p:nvSpPr>
        <p:spPr>
          <a:xfrm>
            <a:off x="4119802" y="297096"/>
            <a:ext cx="3906839" cy="523220"/>
          </a:xfrm>
          <a:prstGeom prst="rect"/>
          <a:noFill/>
        </p:spPr>
        <p:txBody>
          <a:bodyPr anchor="ctr" bIns="45720" lIns="91440" rIns="91440" tIns="45720" wrap="none">
            <a:spAutoFit/>
          </a:bodyPr>
          <a:p>
            <a:pPr algn="ctr"/>
            <a:r>
              <a:rPr dirty="0" sz="2800" lang="en-US" spc="200" smtClean="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DIRECT SELLING</a:t>
            </a:r>
            <a:r>
              <a:rPr cap="none" dirty="0" sz="2800" lang="en-US" spc="200" smtClean="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 </a:t>
            </a:r>
            <a:r>
              <a:rPr cap="none" dirty="0" sz="2800" lang="en-US" spc="20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BONUS</a:t>
            </a:r>
          </a:p>
        </p:txBody>
      </p:sp>
      <p:grpSp>
        <p:nvGrpSpPr>
          <p:cNvPr id="119" name="Oval 3"/>
          <p:cNvGrpSpPr/>
          <p:nvPr/>
        </p:nvGrpSpPr>
        <p:grpSpPr>
          <a:xfrm>
            <a:off x="2597531" y="1885955"/>
            <a:ext cx="1398978" cy="1385887"/>
            <a:chOff x="-1" y="-1"/>
            <a:chExt cx="1440162" cy="1440162"/>
          </a:xfrm>
        </p:grpSpPr>
        <p:sp>
          <p:nvSpPr>
            <p:cNvPr id="1048827" name="Circle"/>
            <p:cNvSpPr/>
            <p:nvPr/>
          </p:nvSpPr>
          <p:spPr>
            <a:xfrm>
              <a:off x="-1" y="-1"/>
              <a:ext cx="1440162" cy="1440162"/>
            </a:xfrm>
            <a:prstGeom prst="ellipse"/>
            <a:solidFill>
              <a:srgbClr val="29C6FA"/>
            </a:solidFill>
            <a:ln w="12700" cap="flat">
              <a:noFill/>
              <a:miter lim="400000"/>
            </a:ln>
            <a:effectLst/>
          </p:spPr>
          <p:txBody>
            <a:bodyPr anchor="ctr" bIns="60959" lIns="60959" numCol="1" rIns="60959" tIns="60959" wrap="square">
              <a:noAutofit/>
            </a:bodyPr>
            <a:p>
              <a:pPr algn="ctr">
                <a:defRPr b="1" sz="4400">
                  <a:solidFill>
                    <a:srgbClr val="FFFFFF"/>
                  </a:solidFill>
                </a:defRPr>
              </a:pPr>
              <a:endParaRPr sz="5865"/>
            </a:p>
          </p:txBody>
        </p:sp>
        <p:sp>
          <p:nvSpPr>
            <p:cNvPr id="1048828" name="1"/>
            <p:cNvSpPr txBox="1"/>
            <p:nvPr/>
          </p:nvSpPr>
          <p:spPr>
            <a:xfrm>
              <a:off x="210907" y="187165"/>
              <a:ext cx="1018346" cy="1065831"/>
            </a:xfrm>
            <a:prstGeom prst="rect"/>
            <a:noFill/>
            <a:ln w="12700" cap="flat">
              <a:noFill/>
              <a:miter lim="400000"/>
            </a:ln>
            <a:effectLst/>
          </p:spPr>
          <p:txBody>
            <a:bodyPr anchor="ctr" bIns="60959" lIns="60959" numCol="1" rIns="60959" tIns="60959" wrap="square">
              <a:spAutoFit/>
            </a:bodyPr>
            <a:lstStyle>
              <a:lvl1pPr algn="ctr">
                <a:defRPr b="1" sz="4400">
                  <a:solidFill>
                    <a:srgbClr val="FFFFFF"/>
                  </a:solidFill>
                </a:defRPr>
              </a:lvl1pPr>
            </a:lstStyle>
            <a:p>
              <a:r>
                <a:rPr dirty="0" sz="5865" lang="en-US" smtClean="0"/>
                <a:t>2</a:t>
              </a:r>
              <a:endParaRPr dirty="0" sz="5865"/>
            </a:p>
          </p:txBody>
        </p:sp>
      </p:grpSp>
      <p:pic>
        <p:nvPicPr>
          <p:cNvPr id="2097197" name="Picture 2" descr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392793" y="1574895"/>
            <a:ext cx="4401038" cy="4401040"/>
          </a:xfrm>
          <a:prstGeom prst="rect"/>
          <a:ln w="12700">
            <a:miter lim="400000"/>
            <a:headEnd/>
            <a:tailEnd/>
          </a:ln>
        </p:spPr>
      </p:pic>
      <p:grpSp>
        <p:nvGrpSpPr>
          <p:cNvPr id="120" name="Group 83"/>
          <p:cNvGrpSpPr/>
          <p:nvPr/>
        </p:nvGrpSpPr>
        <p:grpSpPr>
          <a:xfrm>
            <a:off x="1084469" y="3539299"/>
            <a:ext cx="5216884" cy="1384995"/>
            <a:chOff x="6769826" y="982694"/>
            <a:chExt cx="4324786" cy="1934936"/>
          </a:xfrm>
        </p:grpSpPr>
        <p:sp>
          <p:nvSpPr>
            <p:cNvPr id="1048829" name="Rectangle 84"/>
            <p:cNvSpPr/>
            <p:nvPr/>
          </p:nvSpPr>
          <p:spPr>
            <a:xfrm>
              <a:off x="7117327" y="982694"/>
              <a:ext cx="3977285" cy="1934936"/>
            </a:xfrm>
            <a:prstGeom prst="rect"/>
            <a:noFill/>
          </p:spPr>
          <p:txBody>
            <a:bodyPr bIns="45720" lIns="91440" rIns="91440" tIns="45720" wrap="square">
              <a:spAutoFit/>
            </a:bodyPr>
            <a:p>
              <a:r>
                <a:rPr b="1" dirty="0" sz="2800" lang="en-US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Earn </a:t>
              </a:r>
              <a:r>
                <a:rPr b="1" dirty="0" sz="2800" lang="en-US" smtClean="0">
                  <a:ln w="0">
                    <a:noFill/>
                  </a:ln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25-50% Rebates </a:t>
              </a:r>
              <a:r>
                <a:rPr b="1" dirty="0" sz="2800" lang="en-US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every time you </a:t>
              </a:r>
              <a:r>
                <a:rPr b="1" dirty="0" sz="2800" lang="en-US" smtClean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purchase any products of JMRC PRODUCTS.</a:t>
              </a:r>
              <a:endParaRPr b="1" cap="none" dirty="0" sz="2800" lang="en-US" spc="0">
                <a:ln w="0">
                  <a:noFill/>
                </a:ln>
                <a:solidFill>
                  <a:srgbClr val="29C6FA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48830" name="Rectangle 85"/>
            <p:cNvSpPr/>
            <p:nvPr/>
          </p:nvSpPr>
          <p:spPr>
            <a:xfrm>
              <a:off x="6769826" y="1236173"/>
              <a:ext cx="166551" cy="166551"/>
            </a:xfrm>
            <a:prstGeom prst="rect"/>
            <a:solidFill>
              <a:srgbClr val="29C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129300" y="1228725"/>
            <a:ext cx="2682640" cy="2387311"/>
          </a:xfrm>
          <a:prstGeom prst="rect"/>
        </p:spPr>
      </p:pic>
      <p:grpSp>
        <p:nvGrpSpPr>
          <p:cNvPr id="122" name="Group 100"/>
          <p:cNvGrpSpPr/>
          <p:nvPr/>
        </p:nvGrpSpPr>
        <p:grpSpPr>
          <a:xfrm>
            <a:off x="2085975" y="50803"/>
            <a:ext cx="8020050" cy="1202154"/>
            <a:chOff x="2336800" y="-6350"/>
            <a:chExt cx="7495821" cy="1374775"/>
          </a:xfrm>
        </p:grpSpPr>
        <p:sp>
          <p:nvSpPr>
            <p:cNvPr id="1048831" name="Freeform 7"/>
            <p:cNvSpPr/>
            <p:nvPr/>
          </p:nvSpPr>
          <p:spPr bwMode="auto">
            <a:xfrm>
              <a:off x="2336800" y="1"/>
              <a:ext cx="7495821" cy="1282700"/>
            </a:xfrm>
            <a:custGeom>
              <a:avLst/>
              <a:gdLst>
                <a:gd name="T0" fmla="*/ 2232 w 2232"/>
                <a:gd name="T1" fmla="*/ 0 h 463"/>
                <a:gd name="T2" fmla="*/ 2103 w 2232"/>
                <a:gd name="T3" fmla="*/ 19 h 463"/>
                <a:gd name="T4" fmla="*/ 2025 w 2232"/>
                <a:gd name="T5" fmla="*/ 67 h 463"/>
                <a:gd name="T6" fmla="*/ 1955 w 2232"/>
                <a:gd name="T7" fmla="*/ 149 h 463"/>
                <a:gd name="T8" fmla="*/ 1842 w 2232"/>
                <a:gd name="T9" fmla="*/ 334 h 463"/>
                <a:gd name="T10" fmla="*/ 1626 w 2232"/>
                <a:gd name="T11" fmla="*/ 463 h 463"/>
                <a:gd name="T12" fmla="*/ 606 w 2232"/>
                <a:gd name="T13" fmla="*/ 463 h 463"/>
                <a:gd name="T14" fmla="*/ 390 w 2232"/>
                <a:gd name="T15" fmla="*/ 334 h 463"/>
                <a:gd name="T16" fmla="*/ 277 w 2232"/>
                <a:gd name="T17" fmla="*/ 149 h 463"/>
                <a:gd name="T18" fmla="*/ 207 w 2232"/>
                <a:gd name="T19" fmla="*/ 67 h 463"/>
                <a:gd name="T20" fmla="*/ 129 w 2232"/>
                <a:gd name="T21" fmla="*/ 19 h 463"/>
                <a:gd name="T22" fmla="*/ 0 w 2232"/>
                <a:gd name="T2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32" h="463">
                  <a:moveTo>
                    <a:pt x="2232" y="0"/>
                  </a:moveTo>
                  <a:cubicBezTo>
                    <a:pt x="2232" y="0"/>
                    <a:pt x="2142" y="0"/>
                    <a:pt x="2103" y="19"/>
                  </a:cubicBezTo>
                  <a:cubicBezTo>
                    <a:pt x="2077" y="31"/>
                    <a:pt x="2047" y="48"/>
                    <a:pt x="2025" y="67"/>
                  </a:cubicBezTo>
                  <a:cubicBezTo>
                    <a:pt x="1994" y="93"/>
                    <a:pt x="1974" y="119"/>
                    <a:pt x="1955" y="149"/>
                  </a:cubicBezTo>
                  <a:cubicBezTo>
                    <a:pt x="1913" y="216"/>
                    <a:pt x="1872" y="274"/>
                    <a:pt x="1842" y="334"/>
                  </a:cubicBezTo>
                  <a:cubicBezTo>
                    <a:pt x="1802" y="413"/>
                    <a:pt x="1718" y="463"/>
                    <a:pt x="1626" y="463"/>
                  </a:cubicBezTo>
                  <a:cubicBezTo>
                    <a:pt x="606" y="463"/>
                    <a:pt x="606" y="463"/>
                    <a:pt x="606" y="463"/>
                  </a:cubicBezTo>
                  <a:cubicBezTo>
                    <a:pt x="514" y="463"/>
                    <a:pt x="430" y="413"/>
                    <a:pt x="390" y="334"/>
                  </a:cubicBezTo>
                  <a:cubicBezTo>
                    <a:pt x="360" y="274"/>
                    <a:pt x="319" y="216"/>
                    <a:pt x="277" y="149"/>
                  </a:cubicBezTo>
                  <a:cubicBezTo>
                    <a:pt x="258" y="119"/>
                    <a:pt x="238" y="93"/>
                    <a:pt x="207" y="67"/>
                  </a:cubicBezTo>
                  <a:cubicBezTo>
                    <a:pt x="185" y="48"/>
                    <a:pt x="155" y="31"/>
                    <a:pt x="129" y="19"/>
                  </a:cubicBezTo>
                  <a:cubicBezTo>
                    <a:pt x="90" y="0"/>
                    <a:pt x="0" y="0"/>
                    <a:pt x="0" y="0"/>
                  </a:cubicBezTo>
                </a:path>
              </a:pathLst>
            </a:custGeom>
            <a:gradFill flip="none" rotWithShape="1">
              <a:gsLst>
                <a:gs pos="0">
                  <a:srgbClr val="3EDCFC"/>
                </a:gs>
                <a:gs pos="63000">
                  <a:srgbClr val="01A0D9"/>
                </a:gs>
              </a:gsLst>
              <a:lin ang="54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832" name="Freeform 5"/>
            <p:cNvSpPr/>
            <p:nvPr/>
          </p:nvSpPr>
          <p:spPr bwMode="auto">
            <a:xfrm>
              <a:off x="2798763" y="-6350"/>
              <a:ext cx="1447800" cy="1282700"/>
            </a:xfrm>
            <a:custGeom>
              <a:avLst/>
              <a:gdLst>
                <a:gd name="T0" fmla="*/ 492 w 492"/>
                <a:gd name="T1" fmla="*/ 434 h 434"/>
                <a:gd name="T2" fmla="*/ 360 w 492"/>
                <a:gd name="T3" fmla="*/ 330 h 434"/>
                <a:gd name="T4" fmla="*/ 217 w 492"/>
                <a:gd name="T5" fmla="*/ 139 h 434"/>
                <a:gd name="T6" fmla="*/ 132 w 492"/>
                <a:gd name="T7" fmla="*/ 56 h 434"/>
                <a:gd name="T8" fmla="*/ 41 w 492"/>
                <a:gd name="T9" fmla="*/ 11 h 434"/>
                <a:gd name="T10" fmla="*/ 0 w 492"/>
                <a:gd name="T11" fmla="*/ 2 h 434"/>
                <a:gd name="T12" fmla="*/ 151 w 492"/>
                <a:gd name="T13" fmla="*/ 22 h 434"/>
                <a:gd name="T14" fmla="*/ 237 w 492"/>
                <a:gd name="T15" fmla="*/ 74 h 434"/>
                <a:gd name="T16" fmla="*/ 314 w 492"/>
                <a:gd name="T17" fmla="*/ 164 h 434"/>
                <a:gd name="T18" fmla="*/ 439 w 492"/>
                <a:gd name="T19" fmla="*/ 365 h 434"/>
                <a:gd name="T20" fmla="*/ 492 w 492"/>
                <a:gd name="T21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434">
                  <a:moveTo>
                    <a:pt x="492" y="434"/>
                  </a:moveTo>
                  <a:cubicBezTo>
                    <a:pt x="438" y="414"/>
                    <a:pt x="391" y="378"/>
                    <a:pt x="360" y="330"/>
                  </a:cubicBezTo>
                  <a:cubicBezTo>
                    <a:pt x="320" y="267"/>
                    <a:pt x="270" y="207"/>
                    <a:pt x="217" y="139"/>
                  </a:cubicBezTo>
                  <a:cubicBezTo>
                    <a:pt x="193" y="108"/>
                    <a:pt x="169" y="82"/>
                    <a:pt x="132" y="56"/>
                  </a:cubicBezTo>
                  <a:cubicBezTo>
                    <a:pt x="106" y="38"/>
                    <a:pt x="71" y="22"/>
                    <a:pt x="41" y="11"/>
                  </a:cubicBezTo>
                  <a:cubicBezTo>
                    <a:pt x="30" y="7"/>
                    <a:pt x="15" y="4"/>
                    <a:pt x="0" y="2"/>
                  </a:cubicBezTo>
                  <a:cubicBezTo>
                    <a:pt x="70" y="0"/>
                    <a:pt x="119" y="7"/>
                    <a:pt x="151" y="22"/>
                  </a:cubicBezTo>
                  <a:cubicBezTo>
                    <a:pt x="179" y="36"/>
                    <a:pt x="213" y="55"/>
                    <a:pt x="237" y="74"/>
                  </a:cubicBezTo>
                  <a:cubicBezTo>
                    <a:pt x="271" y="103"/>
                    <a:pt x="293" y="131"/>
                    <a:pt x="314" y="164"/>
                  </a:cubicBezTo>
                  <a:cubicBezTo>
                    <a:pt x="361" y="236"/>
                    <a:pt x="405" y="300"/>
                    <a:pt x="439" y="365"/>
                  </a:cubicBezTo>
                  <a:cubicBezTo>
                    <a:pt x="453" y="391"/>
                    <a:pt x="471" y="414"/>
                    <a:pt x="492" y="4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139700" dir="2700000" dist="38100" rotWithShape="0">
                <a:prstClr val="black">
                  <a:alpha val="1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833" name="Freeform 6"/>
            <p:cNvSpPr/>
            <p:nvPr/>
          </p:nvSpPr>
          <p:spPr bwMode="auto">
            <a:xfrm>
              <a:off x="7948613" y="0"/>
              <a:ext cx="1447800" cy="1276350"/>
            </a:xfrm>
            <a:custGeom>
              <a:avLst/>
              <a:gdLst>
                <a:gd name="T0" fmla="*/ 0 w 492"/>
                <a:gd name="T1" fmla="*/ 432 h 432"/>
                <a:gd name="T2" fmla="*/ 132 w 492"/>
                <a:gd name="T3" fmla="*/ 328 h 432"/>
                <a:gd name="T4" fmla="*/ 275 w 492"/>
                <a:gd name="T5" fmla="*/ 137 h 432"/>
                <a:gd name="T6" fmla="*/ 360 w 492"/>
                <a:gd name="T7" fmla="*/ 54 h 432"/>
                <a:gd name="T8" fmla="*/ 450 w 492"/>
                <a:gd name="T9" fmla="*/ 9 h 432"/>
                <a:gd name="T10" fmla="*/ 492 w 492"/>
                <a:gd name="T11" fmla="*/ 0 h 432"/>
                <a:gd name="T12" fmla="*/ 341 w 492"/>
                <a:gd name="T13" fmla="*/ 20 h 432"/>
                <a:gd name="T14" fmla="*/ 255 w 492"/>
                <a:gd name="T15" fmla="*/ 72 h 432"/>
                <a:gd name="T16" fmla="*/ 178 w 492"/>
                <a:gd name="T17" fmla="*/ 162 h 432"/>
                <a:gd name="T18" fmla="*/ 52 w 492"/>
                <a:gd name="T19" fmla="*/ 363 h 432"/>
                <a:gd name="T20" fmla="*/ 0 w 492"/>
                <a:gd name="T21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432">
                  <a:moveTo>
                    <a:pt x="0" y="432"/>
                  </a:moveTo>
                  <a:cubicBezTo>
                    <a:pt x="54" y="412"/>
                    <a:pt x="101" y="376"/>
                    <a:pt x="132" y="328"/>
                  </a:cubicBezTo>
                  <a:cubicBezTo>
                    <a:pt x="171" y="265"/>
                    <a:pt x="221" y="205"/>
                    <a:pt x="275" y="137"/>
                  </a:cubicBezTo>
                  <a:cubicBezTo>
                    <a:pt x="299" y="106"/>
                    <a:pt x="323" y="80"/>
                    <a:pt x="360" y="54"/>
                  </a:cubicBezTo>
                  <a:cubicBezTo>
                    <a:pt x="385" y="36"/>
                    <a:pt x="421" y="20"/>
                    <a:pt x="450" y="9"/>
                  </a:cubicBezTo>
                  <a:cubicBezTo>
                    <a:pt x="462" y="5"/>
                    <a:pt x="476" y="2"/>
                    <a:pt x="492" y="0"/>
                  </a:cubicBezTo>
                  <a:cubicBezTo>
                    <a:pt x="428" y="0"/>
                    <a:pt x="373" y="5"/>
                    <a:pt x="341" y="20"/>
                  </a:cubicBezTo>
                  <a:cubicBezTo>
                    <a:pt x="313" y="34"/>
                    <a:pt x="279" y="53"/>
                    <a:pt x="255" y="72"/>
                  </a:cubicBezTo>
                  <a:cubicBezTo>
                    <a:pt x="221" y="101"/>
                    <a:pt x="199" y="129"/>
                    <a:pt x="178" y="162"/>
                  </a:cubicBezTo>
                  <a:cubicBezTo>
                    <a:pt x="131" y="234"/>
                    <a:pt x="86" y="298"/>
                    <a:pt x="52" y="363"/>
                  </a:cubicBezTo>
                  <a:cubicBezTo>
                    <a:pt x="39" y="389"/>
                    <a:pt x="21" y="412"/>
                    <a:pt x="0" y="4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152400" dir="2700000" dist="38100" rotWithShape="0">
                <a:prstClr val="black">
                  <a:alpha val="1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834" name="Freeform 7"/>
            <p:cNvSpPr/>
            <p:nvPr/>
          </p:nvSpPr>
          <p:spPr bwMode="auto">
            <a:xfrm>
              <a:off x="2819401" y="0"/>
              <a:ext cx="6565900" cy="1368425"/>
            </a:xfrm>
            <a:custGeom>
              <a:avLst/>
              <a:gdLst>
                <a:gd name="T0" fmla="*/ 2232 w 2232"/>
                <a:gd name="T1" fmla="*/ 0 h 463"/>
                <a:gd name="T2" fmla="*/ 2103 w 2232"/>
                <a:gd name="T3" fmla="*/ 19 h 463"/>
                <a:gd name="T4" fmla="*/ 2025 w 2232"/>
                <a:gd name="T5" fmla="*/ 67 h 463"/>
                <a:gd name="T6" fmla="*/ 1955 w 2232"/>
                <a:gd name="T7" fmla="*/ 149 h 463"/>
                <a:gd name="T8" fmla="*/ 1842 w 2232"/>
                <a:gd name="T9" fmla="*/ 334 h 463"/>
                <a:gd name="T10" fmla="*/ 1626 w 2232"/>
                <a:gd name="T11" fmla="*/ 463 h 463"/>
                <a:gd name="T12" fmla="*/ 606 w 2232"/>
                <a:gd name="T13" fmla="*/ 463 h 463"/>
                <a:gd name="T14" fmla="*/ 390 w 2232"/>
                <a:gd name="T15" fmla="*/ 334 h 463"/>
                <a:gd name="T16" fmla="*/ 277 w 2232"/>
                <a:gd name="T17" fmla="*/ 149 h 463"/>
                <a:gd name="T18" fmla="*/ 207 w 2232"/>
                <a:gd name="T19" fmla="*/ 67 h 463"/>
                <a:gd name="T20" fmla="*/ 129 w 2232"/>
                <a:gd name="T21" fmla="*/ 19 h 463"/>
                <a:gd name="T22" fmla="*/ 0 w 2232"/>
                <a:gd name="T2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32" h="463">
                  <a:moveTo>
                    <a:pt x="2232" y="0"/>
                  </a:moveTo>
                  <a:cubicBezTo>
                    <a:pt x="2232" y="0"/>
                    <a:pt x="2142" y="0"/>
                    <a:pt x="2103" y="19"/>
                  </a:cubicBezTo>
                  <a:cubicBezTo>
                    <a:pt x="2077" y="31"/>
                    <a:pt x="2047" y="48"/>
                    <a:pt x="2025" y="67"/>
                  </a:cubicBezTo>
                  <a:cubicBezTo>
                    <a:pt x="1994" y="93"/>
                    <a:pt x="1974" y="119"/>
                    <a:pt x="1955" y="149"/>
                  </a:cubicBezTo>
                  <a:cubicBezTo>
                    <a:pt x="1913" y="216"/>
                    <a:pt x="1872" y="274"/>
                    <a:pt x="1842" y="334"/>
                  </a:cubicBezTo>
                  <a:cubicBezTo>
                    <a:pt x="1802" y="413"/>
                    <a:pt x="1718" y="463"/>
                    <a:pt x="1626" y="463"/>
                  </a:cubicBezTo>
                  <a:cubicBezTo>
                    <a:pt x="606" y="463"/>
                    <a:pt x="606" y="463"/>
                    <a:pt x="606" y="463"/>
                  </a:cubicBezTo>
                  <a:cubicBezTo>
                    <a:pt x="514" y="463"/>
                    <a:pt x="430" y="413"/>
                    <a:pt x="390" y="334"/>
                  </a:cubicBezTo>
                  <a:cubicBezTo>
                    <a:pt x="360" y="274"/>
                    <a:pt x="319" y="216"/>
                    <a:pt x="277" y="149"/>
                  </a:cubicBezTo>
                  <a:cubicBezTo>
                    <a:pt x="258" y="119"/>
                    <a:pt x="238" y="93"/>
                    <a:pt x="207" y="67"/>
                  </a:cubicBezTo>
                  <a:cubicBezTo>
                    <a:pt x="185" y="48"/>
                    <a:pt x="155" y="31"/>
                    <a:pt x="129" y="19"/>
                  </a:cubicBezTo>
                  <a:cubicBezTo>
                    <a:pt x="90" y="0"/>
                    <a:pt x="0" y="0"/>
                    <a:pt x="0" y="0"/>
                  </a:cubicBezTo>
                </a:path>
              </a:pathLst>
            </a:custGeom>
            <a:gradFill>
              <a:gsLst>
                <a:gs pos="0">
                  <a:srgbClr val="01A0D9"/>
                </a:gs>
                <a:gs pos="100000">
                  <a:srgbClr val="3EDCFC"/>
                </a:gs>
              </a:gsLst>
              <a:lin ang="42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</p:grpSp>
      <p:sp>
        <p:nvSpPr>
          <p:cNvPr id="1048835" name="Rectangle 101"/>
          <p:cNvSpPr/>
          <p:nvPr/>
        </p:nvSpPr>
        <p:spPr>
          <a:xfrm>
            <a:off x="4723784" y="325672"/>
            <a:ext cx="2698880" cy="523220"/>
          </a:xfrm>
          <a:prstGeom prst="rect"/>
          <a:noFill/>
        </p:spPr>
        <p:txBody>
          <a:bodyPr anchor="ctr" bIns="45720" lIns="91440" rIns="91440" tIns="45720" wrap="none">
            <a:spAutoFit/>
          </a:bodyPr>
          <a:p>
            <a:pPr algn="ctr"/>
            <a:r>
              <a:rPr cap="none" dirty="0" sz="2800" lang="en-US" spc="200" smtClean="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PAIRING </a:t>
            </a:r>
            <a:r>
              <a:rPr cap="none" dirty="0" sz="2800" lang="en-US" spc="20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BONUS</a:t>
            </a:r>
          </a:p>
        </p:txBody>
      </p:sp>
      <p:sp>
        <p:nvSpPr>
          <p:cNvPr id="1048836" name="TextBox 4"/>
          <p:cNvSpPr txBox="1"/>
          <p:nvPr/>
        </p:nvSpPr>
        <p:spPr>
          <a:xfrm>
            <a:off x="3032898" y="1906724"/>
            <a:ext cx="1600118" cy="369332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b="1" dirty="0" lang="en-US">
                <a:solidFill>
                  <a:schemeClr val="bg1"/>
                </a:solidFill>
              </a:rPr>
              <a:t>No. of Sponsor</a:t>
            </a:r>
          </a:p>
        </p:txBody>
      </p:sp>
      <p:sp>
        <p:nvSpPr>
          <p:cNvPr id="1048837" name="TextBox 6"/>
          <p:cNvSpPr txBox="1"/>
          <p:nvPr/>
        </p:nvSpPr>
        <p:spPr>
          <a:xfrm>
            <a:off x="7998807" y="1906724"/>
            <a:ext cx="2283638" cy="369332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b="1" dirty="0" lang="en-US">
                <a:solidFill>
                  <a:schemeClr val="bg1"/>
                </a:solidFill>
              </a:rPr>
              <a:t>Total Income per level</a:t>
            </a:r>
          </a:p>
        </p:txBody>
      </p:sp>
      <p:grpSp>
        <p:nvGrpSpPr>
          <p:cNvPr id="123" name="Oval 3"/>
          <p:cNvGrpSpPr/>
          <p:nvPr/>
        </p:nvGrpSpPr>
        <p:grpSpPr>
          <a:xfrm>
            <a:off x="1251507" y="325672"/>
            <a:ext cx="1398978" cy="1385887"/>
            <a:chOff x="-1" y="-1"/>
            <a:chExt cx="1440162" cy="1440162"/>
          </a:xfrm>
        </p:grpSpPr>
        <p:sp>
          <p:nvSpPr>
            <p:cNvPr id="1048838" name="Circle"/>
            <p:cNvSpPr/>
            <p:nvPr/>
          </p:nvSpPr>
          <p:spPr>
            <a:xfrm>
              <a:off x="-1" y="-1"/>
              <a:ext cx="1440162" cy="1440162"/>
            </a:xfrm>
            <a:prstGeom prst="ellipse"/>
            <a:solidFill>
              <a:srgbClr val="29C6FA"/>
            </a:solidFill>
            <a:ln w="12700" cap="flat">
              <a:noFill/>
              <a:miter lim="400000"/>
            </a:ln>
            <a:effectLst/>
          </p:spPr>
          <p:txBody>
            <a:bodyPr anchor="ctr" bIns="60959" lIns="60959" numCol="1" rIns="60959" tIns="60959" wrap="square">
              <a:noAutofit/>
            </a:bodyPr>
            <a:p>
              <a:pPr algn="ctr">
                <a:defRPr b="1" sz="4400">
                  <a:solidFill>
                    <a:srgbClr val="FFFFFF"/>
                  </a:solidFill>
                </a:defRPr>
              </a:pPr>
              <a:endParaRPr sz="5865"/>
            </a:p>
          </p:txBody>
        </p:sp>
        <p:sp>
          <p:nvSpPr>
            <p:cNvPr id="1048839" name="1"/>
            <p:cNvSpPr txBox="1"/>
            <p:nvPr/>
          </p:nvSpPr>
          <p:spPr>
            <a:xfrm>
              <a:off x="210907" y="149520"/>
              <a:ext cx="1018346" cy="1103476"/>
            </a:xfrm>
            <a:prstGeom prst="rect"/>
            <a:noFill/>
            <a:ln w="12700" cap="flat">
              <a:noFill/>
              <a:miter lim="400000"/>
            </a:ln>
            <a:effectLst/>
          </p:spPr>
          <p:txBody>
            <a:bodyPr anchor="ctr" bIns="60959" lIns="60959" numCol="1" rIns="60959" tIns="60959" wrap="square">
              <a:spAutoFit/>
            </a:bodyPr>
            <a:lstStyle>
              <a:lvl1pPr algn="ctr">
                <a:defRPr b="1" sz="4400">
                  <a:solidFill>
                    <a:srgbClr val="FFFFFF"/>
                  </a:solidFill>
                </a:defRPr>
              </a:lvl1pPr>
            </a:lstStyle>
            <a:p>
              <a:r>
                <a:rPr dirty="0" sz="5865" lang="en-US" smtClean="0"/>
                <a:t>3</a:t>
              </a:r>
              <a:endParaRPr dirty="0" sz="5865"/>
            </a:p>
          </p:txBody>
        </p:sp>
      </p:grpSp>
      <p:pic>
        <p:nvPicPr>
          <p:cNvPr id="2097199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095998" y="3428997"/>
            <a:ext cx="4" cy="6"/>
          </a:xfrm>
          <a:prstGeom prst="rect"/>
        </p:spPr>
      </p:pic>
      <p:pic>
        <p:nvPicPr>
          <p:cNvPr id="2097200" name="Picture 19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290443" y="2731840"/>
            <a:ext cx="541479" cy="769878"/>
          </a:xfrm>
          <a:prstGeom prst="rect"/>
        </p:spPr>
      </p:pic>
      <p:pic>
        <p:nvPicPr>
          <p:cNvPr id="2097201" name="Picture 20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297049" y="3580367"/>
            <a:ext cx="541479" cy="769878"/>
          </a:xfrm>
          <a:prstGeom prst="rect"/>
        </p:spPr>
      </p:pic>
      <p:pic>
        <p:nvPicPr>
          <p:cNvPr id="2097202" name="Picture 21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147956" y="2731840"/>
            <a:ext cx="541479" cy="769878"/>
          </a:xfrm>
          <a:prstGeom prst="rect"/>
        </p:spPr>
      </p:pic>
      <p:pic>
        <p:nvPicPr>
          <p:cNvPr id="2097203" name="Picture 2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147956" y="3528440"/>
            <a:ext cx="541479" cy="769878"/>
          </a:xfrm>
          <a:prstGeom prst="rect"/>
        </p:spPr>
      </p:pic>
      <p:pic>
        <p:nvPicPr>
          <p:cNvPr id="2097204" name="Picture 2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271392" y="4450356"/>
            <a:ext cx="579579" cy="824049"/>
          </a:xfrm>
          <a:prstGeom prst="rect"/>
        </p:spPr>
      </p:pic>
      <p:pic>
        <p:nvPicPr>
          <p:cNvPr id="2097205" name="Picture 2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328543" y="5327267"/>
            <a:ext cx="541479" cy="769878"/>
          </a:xfrm>
          <a:prstGeom prst="rect"/>
        </p:spPr>
      </p:pic>
      <p:sp>
        <p:nvSpPr>
          <p:cNvPr id="1048840" name="Curved Left Arrow 7"/>
          <p:cNvSpPr/>
          <p:nvPr/>
        </p:nvSpPr>
        <p:spPr>
          <a:xfrm>
            <a:off x="6845571" y="3208657"/>
            <a:ext cx="607407" cy="1121921"/>
          </a:xfrm>
          <a:prstGeom prst="curvedLef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841" name="Curved Right Arrow 8"/>
          <p:cNvSpPr/>
          <p:nvPr/>
        </p:nvSpPr>
        <p:spPr>
          <a:xfrm>
            <a:off x="3459070" y="2148221"/>
            <a:ext cx="747774" cy="1124770"/>
          </a:xfrm>
          <a:prstGeom prst="curved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842" name="Curved Left Arrow 28"/>
          <p:cNvSpPr/>
          <p:nvPr/>
        </p:nvSpPr>
        <p:spPr>
          <a:xfrm>
            <a:off x="6723948" y="1994858"/>
            <a:ext cx="607407" cy="1121921"/>
          </a:xfrm>
          <a:prstGeom prst="curvedLef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843" name="Curved Right Arrow 29"/>
          <p:cNvSpPr/>
          <p:nvPr/>
        </p:nvSpPr>
        <p:spPr>
          <a:xfrm>
            <a:off x="3525875" y="4249441"/>
            <a:ext cx="747774" cy="1024964"/>
          </a:xfrm>
          <a:prstGeom prst="curved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844" name="Curved Right Arrow 30"/>
          <p:cNvSpPr/>
          <p:nvPr/>
        </p:nvSpPr>
        <p:spPr>
          <a:xfrm>
            <a:off x="3463158" y="3272991"/>
            <a:ext cx="747774" cy="1024964"/>
          </a:xfrm>
          <a:prstGeom prst="curved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845" name="Curved Right Arrow 31"/>
          <p:cNvSpPr/>
          <p:nvPr/>
        </p:nvSpPr>
        <p:spPr>
          <a:xfrm>
            <a:off x="3440649" y="5199724"/>
            <a:ext cx="747774" cy="1024964"/>
          </a:xfrm>
          <a:prstGeom prst="curved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145735" name="Straight Arrow Connector 10"/>
          <p:cNvCxnSpPr>
            <a:cxnSpLocks/>
          </p:cNvCxnSpPr>
          <p:nvPr/>
        </p:nvCxnSpPr>
        <p:spPr>
          <a:xfrm>
            <a:off x="4905151" y="3996891"/>
            <a:ext cx="1242805" cy="0"/>
          </a:xfrm>
          <a:prstGeom prst="straightConnector1"/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Straight Arrow Connector 35"/>
          <p:cNvCxnSpPr>
            <a:cxnSpLocks/>
          </p:cNvCxnSpPr>
          <p:nvPr/>
        </p:nvCxnSpPr>
        <p:spPr>
          <a:xfrm>
            <a:off x="4905151" y="3231282"/>
            <a:ext cx="1242805" cy="0"/>
          </a:xfrm>
          <a:prstGeom prst="straightConnector1"/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Straight Arrow Connector 13"/>
          <p:cNvCxnSpPr>
            <a:cxnSpLocks/>
          </p:cNvCxnSpPr>
          <p:nvPr/>
        </p:nvCxnSpPr>
        <p:spPr>
          <a:xfrm flipV="1">
            <a:off x="4884602" y="4294221"/>
            <a:ext cx="1211728" cy="831861"/>
          </a:xfrm>
          <a:prstGeom prst="straightConnector1"/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8" name="Straight Arrow Connector 40"/>
          <p:cNvCxnSpPr>
            <a:cxnSpLocks/>
          </p:cNvCxnSpPr>
          <p:nvPr/>
        </p:nvCxnSpPr>
        <p:spPr>
          <a:xfrm flipV="1">
            <a:off x="4895779" y="4377747"/>
            <a:ext cx="1522916" cy="1410110"/>
          </a:xfrm>
          <a:prstGeom prst="straightConnector1"/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46" name="TextBox 17"/>
          <p:cNvSpPr txBox="1"/>
          <p:nvPr/>
        </p:nvSpPr>
        <p:spPr>
          <a:xfrm>
            <a:off x="2416491" y="2305593"/>
            <a:ext cx="1483271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 smtClean="0">
                <a:solidFill>
                  <a:srgbClr val="FF0000"/>
                </a:solidFill>
                <a:latin typeface="Algerian" panose="04020705040A02060702" pitchFamily="82" charset="0"/>
              </a:rPr>
              <a:t>P250</a:t>
            </a:r>
            <a:endParaRPr b="1" dirty="0" lang="en-US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48847" name="TextBox 52"/>
          <p:cNvSpPr txBox="1"/>
          <p:nvPr/>
        </p:nvSpPr>
        <p:spPr>
          <a:xfrm>
            <a:off x="7027651" y="2249830"/>
            <a:ext cx="1483271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 smtClean="0">
                <a:solidFill>
                  <a:srgbClr val="FF0000"/>
                </a:solidFill>
                <a:latin typeface="Algerian" panose="04020705040A02060702" pitchFamily="82" charset="0"/>
              </a:rPr>
              <a:t>P250</a:t>
            </a:r>
            <a:endParaRPr b="1" dirty="0" lang="en-US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48848" name="TextBox 17"/>
          <p:cNvSpPr txBox="1"/>
          <p:nvPr/>
        </p:nvSpPr>
        <p:spPr>
          <a:xfrm>
            <a:off x="4776677" y="2811895"/>
            <a:ext cx="1483271" cy="369332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lang="en-US" smtClean="0">
                <a:solidFill>
                  <a:srgbClr val="FF0000"/>
                </a:solidFill>
                <a:latin typeface="Algerian" panose="04020705040A02060702" pitchFamily="82" charset="0"/>
              </a:rPr>
              <a:t>P250</a:t>
            </a:r>
            <a:endParaRPr b="1" dirty="0" lang="en-US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48849" name="TextBox 33"/>
          <p:cNvSpPr txBox="1"/>
          <p:nvPr/>
        </p:nvSpPr>
        <p:spPr>
          <a:xfrm>
            <a:off x="2310914" y="3458181"/>
            <a:ext cx="1483271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 smtClean="0">
                <a:solidFill>
                  <a:srgbClr val="FF0000"/>
                </a:solidFill>
                <a:latin typeface="Algerian" panose="04020705040A02060702" pitchFamily="82" charset="0"/>
              </a:rPr>
              <a:t>P1000</a:t>
            </a:r>
            <a:endParaRPr b="1" dirty="0" lang="en-US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48850" name="TextBox 34"/>
          <p:cNvSpPr txBox="1"/>
          <p:nvPr/>
        </p:nvSpPr>
        <p:spPr>
          <a:xfrm>
            <a:off x="7257171" y="3590513"/>
            <a:ext cx="1483271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 smtClean="0">
                <a:solidFill>
                  <a:srgbClr val="FF0000"/>
                </a:solidFill>
                <a:latin typeface="Algerian" panose="04020705040A02060702" pitchFamily="82" charset="0"/>
              </a:rPr>
              <a:t>P5000</a:t>
            </a:r>
            <a:endParaRPr b="1" dirty="0" lang="en-US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48851" name="TextBox 36"/>
          <p:cNvSpPr txBox="1"/>
          <p:nvPr/>
        </p:nvSpPr>
        <p:spPr>
          <a:xfrm>
            <a:off x="4694889" y="3613808"/>
            <a:ext cx="1483271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 smtClean="0">
                <a:solidFill>
                  <a:srgbClr val="FF0000"/>
                </a:solidFill>
                <a:latin typeface="Algerian" panose="04020705040A02060702" pitchFamily="82" charset="0"/>
              </a:rPr>
              <a:t>P1,000</a:t>
            </a:r>
            <a:endParaRPr b="1" dirty="0" lang="en-US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48852" name="TextBox 37"/>
          <p:cNvSpPr txBox="1"/>
          <p:nvPr/>
        </p:nvSpPr>
        <p:spPr>
          <a:xfrm>
            <a:off x="2291262" y="4645202"/>
            <a:ext cx="1483271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 smtClean="0">
                <a:solidFill>
                  <a:srgbClr val="FF0000"/>
                </a:solidFill>
                <a:latin typeface="Algerian" panose="04020705040A02060702" pitchFamily="82" charset="0"/>
              </a:rPr>
              <a:t>P250</a:t>
            </a:r>
            <a:endParaRPr b="1" dirty="0" lang="en-US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48853" name="TextBox 38"/>
          <p:cNvSpPr txBox="1"/>
          <p:nvPr/>
        </p:nvSpPr>
        <p:spPr>
          <a:xfrm>
            <a:off x="4549432" y="4350384"/>
            <a:ext cx="1483271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 smtClean="0">
                <a:solidFill>
                  <a:srgbClr val="FF0000"/>
                </a:solidFill>
                <a:latin typeface="Algerian" panose="04020705040A02060702" pitchFamily="82" charset="0"/>
              </a:rPr>
              <a:t>P250</a:t>
            </a:r>
            <a:endParaRPr b="1" dirty="0" lang="en-US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48854" name="TextBox 39"/>
          <p:cNvSpPr txBox="1"/>
          <p:nvPr/>
        </p:nvSpPr>
        <p:spPr>
          <a:xfrm>
            <a:off x="2261137" y="5564880"/>
            <a:ext cx="1483271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 smtClean="0">
                <a:solidFill>
                  <a:srgbClr val="FF0000"/>
                </a:solidFill>
                <a:latin typeface="Algerian" panose="04020705040A02060702" pitchFamily="82" charset="0"/>
              </a:rPr>
              <a:t>P1000</a:t>
            </a:r>
            <a:endParaRPr b="1" dirty="0" lang="en-US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48855" name="TextBox 41"/>
          <p:cNvSpPr txBox="1"/>
          <p:nvPr/>
        </p:nvSpPr>
        <p:spPr>
          <a:xfrm>
            <a:off x="4633016" y="4898136"/>
            <a:ext cx="1483271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 smtClean="0">
                <a:solidFill>
                  <a:srgbClr val="FF0000"/>
                </a:solidFill>
                <a:latin typeface="Algerian" panose="04020705040A02060702" pitchFamily="82" charset="0"/>
              </a:rPr>
              <a:t>P1,000</a:t>
            </a:r>
            <a:endParaRPr b="1" dirty="0" lang="en-US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8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209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10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7"/>
                                        <p:tgtEl>
                                          <p:spTgt spid="314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048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48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8"/>
                                        <p:tgtEl>
                                          <p:spTgt spid="1048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48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48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53"/>
                                        <p:tgtEl>
                                          <p:spTgt spid="2097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048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04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id="6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048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048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>
                      <p:stCondLst>
                        <p:cond delay="indefinite"/>
                      </p:stCondLst>
                      <p:childTnLst>
                        <p:par>
                          <p:cTn fill="hold" id="7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04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104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8">
                      <p:stCondLst>
                        <p:cond delay="indefinite"/>
                      </p:stCondLst>
                      <p:childTnLst>
                        <p:par>
                          <p:cTn fill="hold" id="79">
                            <p:stCondLst>
                              <p:cond delay="0"/>
                            </p:stCondLst>
                            <p:childTnLst>
                              <p:par>
                                <p:cTn fill="hold" id="8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82"/>
                                        <p:tgtEl>
                                          <p:spTgt spid="314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">
                      <p:stCondLst>
                        <p:cond delay="indefinite"/>
                      </p:stCondLst>
                      <p:childTnLst>
                        <p:par>
                          <p:cTn fill="hold" id="8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104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104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>
                      <p:stCondLst>
                        <p:cond delay="indefinite"/>
                      </p:stCondLst>
                      <p:childTnLst>
                        <p:par>
                          <p:cTn fill="hold" id="9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93"/>
                                        <p:tgtEl>
                                          <p:spTgt spid="1048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1048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1048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98"/>
                                        <p:tgtEl>
                                          <p:spTgt spid="2097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209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209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104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104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7">
                      <p:stCondLst>
                        <p:cond delay="indefinite"/>
                      </p:stCondLst>
                      <p:childTnLst>
                        <p:par>
                          <p:cTn fill="hold" id="108">
                            <p:stCondLst>
                              <p:cond delay="0"/>
                            </p:stCondLst>
                            <p:childTnLst>
                              <p:par>
                                <p:cTn fill="hold" id="10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11"/>
                                        <p:tgtEl>
                                          <p:spTgt spid="314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2">
                      <p:stCondLst>
                        <p:cond delay="indefinite"/>
                      </p:stCondLst>
                      <p:childTnLst>
                        <p:par>
                          <p:cTn fill="hold" id="1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104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104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8">
                      <p:stCondLst>
                        <p:cond delay="indefinite"/>
                      </p:stCondLst>
                      <p:childTnLst>
                        <p:par>
                          <p:cTn fill="hold" id="1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2"/>
                                        <p:tgtEl>
                                          <p:spTgt spid="1048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1048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1048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7"/>
                                        <p:tgtEl>
                                          <p:spTgt spid="2097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209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9"/>
                                        <p:tgtEl>
                                          <p:spTgt spid="209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0">
                      <p:stCondLst>
                        <p:cond delay="indefinite"/>
                      </p:stCondLst>
                      <p:childTnLst>
                        <p:par>
                          <p:cTn fill="hold" id="1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4"/>
                                        <p:tgtEl>
                                          <p:spTgt spid="104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5"/>
                                        <p:tgtEl>
                                          <p:spTgt spid="104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6">
                      <p:stCondLst>
                        <p:cond delay="indefinite"/>
                      </p:stCondLst>
                      <p:childTnLst>
                        <p:par>
                          <p:cTn fill="hold" id="137">
                            <p:stCondLst>
                              <p:cond delay="0"/>
                            </p:stCondLst>
                            <p:childTnLst>
                              <p:par>
                                <p:cTn fill="hold" id="13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40"/>
                                        <p:tgtEl>
                                          <p:spTgt spid="314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1">
                      <p:stCondLst>
                        <p:cond delay="indefinite"/>
                      </p:stCondLst>
                      <p:childTnLst>
                        <p:par>
                          <p:cTn fill="hold" id="1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5"/>
                                        <p:tgtEl>
                                          <p:spTgt spid="104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6"/>
                                        <p:tgtEl>
                                          <p:spTgt spid="104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40" grpId="0" animBg="1"/>
      <p:bldP spid="1048841" grpId="0" animBg="1"/>
      <p:bldP spid="1048842" grpId="0" animBg="1"/>
      <p:bldP spid="1048843" grpId="0" animBg="1"/>
      <p:bldP spid="1048844" grpId="0" animBg="1"/>
      <p:bldP spid="1048845" grpId="0" animBg="1"/>
      <p:bldP spid="1048846" grpId="0"/>
      <p:bldP spid="1048847" grpId="0"/>
      <p:bldP spid="1048848" grpId="0"/>
      <p:bldP spid="1048849" grpId="0"/>
      <p:bldP spid="1048850" grpId="0"/>
      <p:bldP spid="1048851" grpId="0"/>
      <p:bldP spid="1048852" grpId="0"/>
      <p:bldP spid="1048853" grpId="0"/>
      <p:bldP spid="1048854" grpId="0"/>
      <p:bldP spid="10488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665988" y="1598096"/>
            <a:ext cx="4400550" cy="2775239"/>
          </a:xfrm>
          <a:prstGeom prst="rect"/>
        </p:spPr>
      </p:pic>
      <p:grpSp>
        <p:nvGrpSpPr>
          <p:cNvPr id="125" name="Group 100"/>
          <p:cNvGrpSpPr/>
          <p:nvPr/>
        </p:nvGrpSpPr>
        <p:grpSpPr>
          <a:xfrm>
            <a:off x="2085975" y="50803"/>
            <a:ext cx="8020050" cy="1202154"/>
            <a:chOff x="2336800" y="-6350"/>
            <a:chExt cx="7495821" cy="1374775"/>
          </a:xfrm>
        </p:grpSpPr>
        <p:sp>
          <p:nvSpPr>
            <p:cNvPr id="1048856" name="Freeform 7"/>
            <p:cNvSpPr/>
            <p:nvPr/>
          </p:nvSpPr>
          <p:spPr bwMode="auto">
            <a:xfrm>
              <a:off x="2336800" y="1"/>
              <a:ext cx="7495821" cy="1282700"/>
            </a:xfrm>
            <a:custGeom>
              <a:avLst/>
              <a:gdLst>
                <a:gd name="T0" fmla="*/ 2232 w 2232"/>
                <a:gd name="T1" fmla="*/ 0 h 463"/>
                <a:gd name="T2" fmla="*/ 2103 w 2232"/>
                <a:gd name="T3" fmla="*/ 19 h 463"/>
                <a:gd name="T4" fmla="*/ 2025 w 2232"/>
                <a:gd name="T5" fmla="*/ 67 h 463"/>
                <a:gd name="T6" fmla="*/ 1955 w 2232"/>
                <a:gd name="T7" fmla="*/ 149 h 463"/>
                <a:gd name="T8" fmla="*/ 1842 w 2232"/>
                <a:gd name="T9" fmla="*/ 334 h 463"/>
                <a:gd name="T10" fmla="*/ 1626 w 2232"/>
                <a:gd name="T11" fmla="*/ 463 h 463"/>
                <a:gd name="T12" fmla="*/ 606 w 2232"/>
                <a:gd name="T13" fmla="*/ 463 h 463"/>
                <a:gd name="T14" fmla="*/ 390 w 2232"/>
                <a:gd name="T15" fmla="*/ 334 h 463"/>
                <a:gd name="T16" fmla="*/ 277 w 2232"/>
                <a:gd name="T17" fmla="*/ 149 h 463"/>
                <a:gd name="T18" fmla="*/ 207 w 2232"/>
                <a:gd name="T19" fmla="*/ 67 h 463"/>
                <a:gd name="T20" fmla="*/ 129 w 2232"/>
                <a:gd name="T21" fmla="*/ 19 h 463"/>
                <a:gd name="T22" fmla="*/ 0 w 2232"/>
                <a:gd name="T2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32" h="463">
                  <a:moveTo>
                    <a:pt x="2232" y="0"/>
                  </a:moveTo>
                  <a:cubicBezTo>
                    <a:pt x="2232" y="0"/>
                    <a:pt x="2142" y="0"/>
                    <a:pt x="2103" y="19"/>
                  </a:cubicBezTo>
                  <a:cubicBezTo>
                    <a:pt x="2077" y="31"/>
                    <a:pt x="2047" y="48"/>
                    <a:pt x="2025" y="67"/>
                  </a:cubicBezTo>
                  <a:cubicBezTo>
                    <a:pt x="1994" y="93"/>
                    <a:pt x="1974" y="119"/>
                    <a:pt x="1955" y="149"/>
                  </a:cubicBezTo>
                  <a:cubicBezTo>
                    <a:pt x="1913" y="216"/>
                    <a:pt x="1872" y="274"/>
                    <a:pt x="1842" y="334"/>
                  </a:cubicBezTo>
                  <a:cubicBezTo>
                    <a:pt x="1802" y="413"/>
                    <a:pt x="1718" y="463"/>
                    <a:pt x="1626" y="463"/>
                  </a:cubicBezTo>
                  <a:cubicBezTo>
                    <a:pt x="606" y="463"/>
                    <a:pt x="606" y="463"/>
                    <a:pt x="606" y="463"/>
                  </a:cubicBezTo>
                  <a:cubicBezTo>
                    <a:pt x="514" y="463"/>
                    <a:pt x="430" y="413"/>
                    <a:pt x="390" y="334"/>
                  </a:cubicBezTo>
                  <a:cubicBezTo>
                    <a:pt x="360" y="274"/>
                    <a:pt x="319" y="216"/>
                    <a:pt x="277" y="149"/>
                  </a:cubicBezTo>
                  <a:cubicBezTo>
                    <a:pt x="258" y="119"/>
                    <a:pt x="238" y="93"/>
                    <a:pt x="207" y="67"/>
                  </a:cubicBezTo>
                  <a:cubicBezTo>
                    <a:pt x="185" y="48"/>
                    <a:pt x="155" y="31"/>
                    <a:pt x="129" y="19"/>
                  </a:cubicBezTo>
                  <a:cubicBezTo>
                    <a:pt x="90" y="0"/>
                    <a:pt x="0" y="0"/>
                    <a:pt x="0" y="0"/>
                  </a:cubicBezTo>
                </a:path>
              </a:pathLst>
            </a:custGeom>
            <a:gradFill flip="none" rotWithShape="1">
              <a:gsLst>
                <a:gs pos="0">
                  <a:srgbClr val="3EDCFC"/>
                </a:gs>
                <a:gs pos="63000">
                  <a:srgbClr val="01A0D9"/>
                </a:gs>
              </a:gsLst>
              <a:lin ang="54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857" name="Freeform 5"/>
            <p:cNvSpPr/>
            <p:nvPr/>
          </p:nvSpPr>
          <p:spPr bwMode="auto">
            <a:xfrm>
              <a:off x="2798763" y="-6350"/>
              <a:ext cx="1447800" cy="1282700"/>
            </a:xfrm>
            <a:custGeom>
              <a:avLst/>
              <a:gdLst>
                <a:gd name="T0" fmla="*/ 492 w 492"/>
                <a:gd name="T1" fmla="*/ 434 h 434"/>
                <a:gd name="T2" fmla="*/ 360 w 492"/>
                <a:gd name="T3" fmla="*/ 330 h 434"/>
                <a:gd name="T4" fmla="*/ 217 w 492"/>
                <a:gd name="T5" fmla="*/ 139 h 434"/>
                <a:gd name="T6" fmla="*/ 132 w 492"/>
                <a:gd name="T7" fmla="*/ 56 h 434"/>
                <a:gd name="T8" fmla="*/ 41 w 492"/>
                <a:gd name="T9" fmla="*/ 11 h 434"/>
                <a:gd name="T10" fmla="*/ 0 w 492"/>
                <a:gd name="T11" fmla="*/ 2 h 434"/>
                <a:gd name="T12" fmla="*/ 151 w 492"/>
                <a:gd name="T13" fmla="*/ 22 h 434"/>
                <a:gd name="T14" fmla="*/ 237 w 492"/>
                <a:gd name="T15" fmla="*/ 74 h 434"/>
                <a:gd name="T16" fmla="*/ 314 w 492"/>
                <a:gd name="T17" fmla="*/ 164 h 434"/>
                <a:gd name="T18" fmla="*/ 439 w 492"/>
                <a:gd name="T19" fmla="*/ 365 h 434"/>
                <a:gd name="T20" fmla="*/ 492 w 492"/>
                <a:gd name="T21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434">
                  <a:moveTo>
                    <a:pt x="492" y="434"/>
                  </a:moveTo>
                  <a:cubicBezTo>
                    <a:pt x="438" y="414"/>
                    <a:pt x="391" y="378"/>
                    <a:pt x="360" y="330"/>
                  </a:cubicBezTo>
                  <a:cubicBezTo>
                    <a:pt x="320" y="267"/>
                    <a:pt x="270" y="207"/>
                    <a:pt x="217" y="139"/>
                  </a:cubicBezTo>
                  <a:cubicBezTo>
                    <a:pt x="193" y="108"/>
                    <a:pt x="169" y="82"/>
                    <a:pt x="132" y="56"/>
                  </a:cubicBezTo>
                  <a:cubicBezTo>
                    <a:pt x="106" y="38"/>
                    <a:pt x="71" y="22"/>
                    <a:pt x="41" y="11"/>
                  </a:cubicBezTo>
                  <a:cubicBezTo>
                    <a:pt x="30" y="7"/>
                    <a:pt x="15" y="4"/>
                    <a:pt x="0" y="2"/>
                  </a:cubicBezTo>
                  <a:cubicBezTo>
                    <a:pt x="70" y="0"/>
                    <a:pt x="119" y="7"/>
                    <a:pt x="151" y="22"/>
                  </a:cubicBezTo>
                  <a:cubicBezTo>
                    <a:pt x="179" y="36"/>
                    <a:pt x="213" y="55"/>
                    <a:pt x="237" y="74"/>
                  </a:cubicBezTo>
                  <a:cubicBezTo>
                    <a:pt x="271" y="103"/>
                    <a:pt x="293" y="131"/>
                    <a:pt x="314" y="164"/>
                  </a:cubicBezTo>
                  <a:cubicBezTo>
                    <a:pt x="361" y="236"/>
                    <a:pt x="405" y="300"/>
                    <a:pt x="439" y="365"/>
                  </a:cubicBezTo>
                  <a:cubicBezTo>
                    <a:pt x="453" y="391"/>
                    <a:pt x="471" y="414"/>
                    <a:pt x="492" y="4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139700" dir="2700000" dist="38100" rotWithShape="0">
                <a:prstClr val="black">
                  <a:alpha val="1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858" name="Freeform 6"/>
            <p:cNvSpPr/>
            <p:nvPr/>
          </p:nvSpPr>
          <p:spPr bwMode="auto">
            <a:xfrm>
              <a:off x="7948613" y="0"/>
              <a:ext cx="1447800" cy="1276350"/>
            </a:xfrm>
            <a:custGeom>
              <a:avLst/>
              <a:gdLst>
                <a:gd name="T0" fmla="*/ 0 w 492"/>
                <a:gd name="T1" fmla="*/ 432 h 432"/>
                <a:gd name="T2" fmla="*/ 132 w 492"/>
                <a:gd name="T3" fmla="*/ 328 h 432"/>
                <a:gd name="T4" fmla="*/ 275 w 492"/>
                <a:gd name="T5" fmla="*/ 137 h 432"/>
                <a:gd name="T6" fmla="*/ 360 w 492"/>
                <a:gd name="T7" fmla="*/ 54 h 432"/>
                <a:gd name="T8" fmla="*/ 450 w 492"/>
                <a:gd name="T9" fmla="*/ 9 h 432"/>
                <a:gd name="T10" fmla="*/ 492 w 492"/>
                <a:gd name="T11" fmla="*/ 0 h 432"/>
                <a:gd name="T12" fmla="*/ 341 w 492"/>
                <a:gd name="T13" fmla="*/ 20 h 432"/>
                <a:gd name="T14" fmla="*/ 255 w 492"/>
                <a:gd name="T15" fmla="*/ 72 h 432"/>
                <a:gd name="T16" fmla="*/ 178 w 492"/>
                <a:gd name="T17" fmla="*/ 162 h 432"/>
                <a:gd name="T18" fmla="*/ 52 w 492"/>
                <a:gd name="T19" fmla="*/ 363 h 432"/>
                <a:gd name="T20" fmla="*/ 0 w 492"/>
                <a:gd name="T21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432">
                  <a:moveTo>
                    <a:pt x="0" y="432"/>
                  </a:moveTo>
                  <a:cubicBezTo>
                    <a:pt x="54" y="412"/>
                    <a:pt x="101" y="376"/>
                    <a:pt x="132" y="328"/>
                  </a:cubicBezTo>
                  <a:cubicBezTo>
                    <a:pt x="171" y="265"/>
                    <a:pt x="221" y="205"/>
                    <a:pt x="275" y="137"/>
                  </a:cubicBezTo>
                  <a:cubicBezTo>
                    <a:pt x="299" y="106"/>
                    <a:pt x="323" y="80"/>
                    <a:pt x="360" y="54"/>
                  </a:cubicBezTo>
                  <a:cubicBezTo>
                    <a:pt x="385" y="36"/>
                    <a:pt x="421" y="20"/>
                    <a:pt x="450" y="9"/>
                  </a:cubicBezTo>
                  <a:cubicBezTo>
                    <a:pt x="462" y="5"/>
                    <a:pt x="476" y="2"/>
                    <a:pt x="492" y="0"/>
                  </a:cubicBezTo>
                  <a:cubicBezTo>
                    <a:pt x="428" y="0"/>
                    <a:pt x="373" y="5"/>
                    <a:pt x="341" y="20"/>
                  </a:cubicBezTo>
                  <a:cubicBezTo>
                    <a:pt x="313" y="34"/>
                    <a:pt x="279" y="53"/>
                    <a:pt x="255" y="72"/>
                  </a:cubicBezTo>
                  <a:cubicBezTo>
                    <a:pt x="221" y="101"/>
                    <a:pt x="199" y="129"/>
                    <a:pt x="178" y="162"/>
                  </a:cubicBezTo>
                  <a:cubicBezTo>
                    <a:pt x="131" y="234"/>
                    <a:pt x="86" y="298"/>
                    <a:pt x="52" y="363"/>
                  </a:cubicBezTo>
                  <a:cubicBezTo>
                    <a:pt x="39" y="389"/>
                    <a:pt x="21" y="412"/>
                    <a:pt x="0" y="4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152400" dir="2700000" dist="38100" rotWithShape="0">
                <a:prstClr val="black">
                  <a:alpha val="1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859" name="Freeform 7"/>
            <p:cNvSpPr/>
            <p:nvPr/>
          </p:nvSpPr>
          <p:spPr bwMode="auto">
            <a:xfrm>
              <a:off x="2819401" y="0"/>
              <a:ext cx="6565900" cy="1368425"/>
            </a:xfrm>
            <a:custGeom>
              <a:avLst/>
              <a:gdLst>
                <a:gd name="T0" fmla="*/ 2232 w 2232"/>
                <a:gd name="T1" fmla="*/ 0 h 463"/>
                <a:gd name="T2" fmla="*/ 2103 w 2232"/>
                <a:gd name="T3" fmla="*/ 19 h 463"/>
                <a:gd name="T4" fmla="*/ 2025 w 2232"/>
                <a:gd name="T5" fmla="*/ 67 h 463"/>
                <a:gd name="T6" fmla="*/ 1955 w 2232"/>
                <a:gd name="T7" fmla="*/ 149 h 463"/>
                <a:gd name="T8" fmla="*/ 1842 w 2232"/>
                <a:gd name="T9" fmla="*/ 334 h 463"/>
                <a:gd name="T10" fmla="*/ 1626 w 2232"/>
                <a:gd name="T11" fmla="*/ 463 h 463"/>
                <a:gd name="T12" fmla="*/ 606 w 2232"/>
                <a:gd name="T13" fmla="*/ 463 h 463"/>
                <a:gd name="T14" fmla="*/ 390 w 2232"/>
                <a:gd name="T15" fmla="*/ 334 h 463"/>
                <a:gd name="T16" fmla="*/ 277 w 2232"/>
                <a:gd name="T17" fmla="*/ 149 h 463"/>
                <a:gd name="T18" fmla="*/ 207 w 2232"/>
                <a:gd name="T19" fmla="*/ 67 h 463"/>
                <a:gd name="T20" fmla="*/ 129 w 2232"/>
                <a:gd name="T21" fmla="*/ 19 h 463"/>
                <a:gd name="T22" fmla="*/ 0 w 2232"/>
                <a:gd name="T2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32" h="463">
                  <a:moveTo>
                    <a:pt x="2232" y="0"/>
                  </a:moveTo>
                  <a:cubicBezTo>
                    <a:pt x="2232" y="0"/>
                    <a:pt x="2142" y="0"/>
                    <a:pt x="2103" y="19"/>
                  </a:cubicBezTo>
                  <a:cubicBezTo>
                    <a:pt x="2077" y="31"/>
                    <a:pt x="2047" y="48"/>
                    <a:pt x="2025" y="67"/>
                  </a:cubicBezTo>
                  <a:cubicBezTo>
                    <a:pt x="1994" y="93"/>
                    <a:pt x="1974" y="119"/>
                    <a:pt x="1955" y="149"/>
                  </a:cubicBezTo>
                  <a:cubicBezTo>
                    <a:pt x="1913" y="216"/>
                    <a:pt x="1872" y="274"/>
                    <a:pt x="1842" y="334"/>
                  </a:cubicBezTo>
                  <a:cubicBezTo>
                    <a:pt x="1802" y="413"/>
                    <a:pt x="1718" y="463"/>
                    <a:pt x="1626" y="463"/>
                  </a:cubicBezTo>
                  <a:cubicBezTo>
                    <a:pt x="606" y="463"/>
                    <a:pt x="606" y="463"/>
                    <a:pt x="606" y="463"/>
                  </a:cubicBezTo>
                  <a:cubicBezTo>
                    <a:pt x="514" y="463"/>
                    <a:pt x="430" y="413"/>
                    <a:pt x="390" y="334"/>
                  </a:cubicBezTo>
                  <a:cubicBezTo>
                    <a:pt x="360" y="274"/>
                    <a:pt x="319" y="216"/>
                    <a:pt x="277" y="149"/>
                  </a:cubicBezTo>
                  <a:cubicBezTo>
                    <a:pt x="258" y="119"/>
                    <a:pt x="238" y="93"/>
                    <a:pt x="207" y="67"/>
                  </a:cubicBezTo>
                  <a:cubicBezTo>
                    <a:pt x="185" y="48"/>
                    <a:pt x="155" y="31"/>
                    <a:pt x="129" y="19"/>
                  </a:cubicBezTo>
                  <a:cubicBezTo>
                    <a:pt x="90" y="0"/>
                    <a:pt x="0" y="0"/>
                    <a:pt x="0" y="0"/>
                  </a:cubicBezTo>
                </a:path>
              </a:pathLst>
            </a:custGeom>
            <a:gradFill>
              <a:gsLst>
                <a:gs pos="0">
                  <a:srgbClr val="01A0D9"/>
                </a:gs>
                <a:gs pos="100000">
                  <a:srgbClr val="3EDCFC"/>
                </a:gs>
              </a:gsLst>
              <a:lin ang="42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</p:grpSp>
      <p:sp>
        <p:nvSpPr>
          <p:cNvPr id="1048860" name="Rectangle 101"/>
          <p:cNvSpPr/>
          <p:nvPr/>
        </p:nvSpPr>
        <p:spPr>
          <a:xfrm>
            <a:off x="4154269" y="110229"/>
            <a:ext cx="3837910" cy="954107"/>
          </a:xfrm>
          <a:prstGeom prst="rect"/>
          <a:noFill/>
        </p:spPr>
        <p:txBody>
          <a:bodyPr anchor="ctr" bIns="45720" lIns="91440" rIns="91440" tIns="45720" wrap="none">
            <a:spAutoFit/>
          </a:bodyPr>
          <a:p>
            <a:pPr algn="ctr"/>
            <a:r>
              <a:rPr dirty="0" sz="2800" lang="en-US" spc="200" smtClean="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LEADERSHIP</a:t>
            </a:r>
            <a:r>
              <a:rPr cap="none" dirty="0" sz="2800" lang="en-US" spc="200" smtClean="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 BONUS</a:t>
            </a:r>
          </a:p>
          <a:p>
            <a:pPr algn="ctr"/>
            <a:r>
              <a:rPr dirty="0" sz="2800" lang="en-US" spc="200" err="1" smtClean="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Req</a:t>
            </a:r>
            <a:r>
              <a:rPr sz="2800" lang="en-US" spc="200" smtClean="0">
                <a:ln w="0">
                  <a:noFill/>
                </a:ln>
                <a:solidFill>
                  <a:srgbClr val="FF0000"/>
                </a:solidFill>
                <a:latin typeface="Impact" panose="020B0806030902050204" pitchFamily="34" charset="0"/>
              </a:rPr>
              <a:t>: 2 direct Referral</a:t>
            </a:r>
            <a:endParaRPr cap="none" dirty="0" sz="2800" lang="en-US" spc="200">
              <a:ln w="0">
                <a:noFill/>
              </a:ln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grpSp>
        <p:nvGrpSpPr>
          <p:cNvPr id="126" name="Oval 3"/>
          <p:cNvGrpSpPr/>
          <p:nvPr/>
        </p:nvGrpSpPr>
        <p:grpSpPr>
          <a:xfrm>
            <a:off x="1251507" y="325672"/>
            <a:ext cx="1398978" cy="1385887"/>
            <a:chOff x="-1" y="-1"/>
            <a:chExt cx="1440162" cy="1440162"/>
          </a:xfrm>
        </p:grpSpPr>
        <p:sp>
          <p:nvSpPr>
            <p:cNvPr id="1048861" name="Circle"/>
            <p:cNvSpPr/>
            <p:nvPr/>
          </p:nvSpPr>
          <p:spPr>
            <a:xfrm>
              <a:off x="-1" y="-1"/>
              <a:ext cx="1440162" cy="1440162"/>
            </a:xfrm>
            <a:prstGeom prst="ellipse"/>
            <a:solidFill>
              <a:srgbClr val="29C6FA"/>
            </a:solidFill>
            <a:ln w="12700" cap="flat">
              <a:noFill/>
              <a:miter lim="400000"/>
            </a:ln>
            <a:effectLst/>
          </p:spPr>
          <p:txBody>
            <a:bodyPr anchor="ctr" bIns="60959" lIns="60959" numCol="1" rIns="60959" tIns="60959" wrap="square">
              <a:noAutofit/>
            </a:bodyPr>
            <a:p>
              <a:pPr algn="ctr">
                <a:defRPr b="1" sz="4400">
                  <a:solidFill>
                    <a:srgbClr val="FFFFFF"/>
                  </a:solidFill>
                </a:defRPr>
              </a:pPr>
              <a:endParaRPr sz="5865"/>
            </a:p>
          </p:txBody>
        </p:sp>
        <p:sp>
          <p:nvSpPr>
            <p:cNvPr id="1048862" name="1"/>
            <p:cNvSpPr txBox="1"/>
            <p:nvPr/>
          </p:nvSpPr>
          <p:spPr>
            <a:xfrm>
              <a:off x="210907" y="187165"/>
              <a:ext cx="1018346" cy="1065831"/>
            </a:xfrm>
            <a:prstGeom prst="rect"/>
            <a:noFill/>
            <a:ln w="12700" cap="flat">
              <a:noFill/>
              <a:miter lim="400000"/>
            </a:ln>
            <a:effectLst/>
          </p:spPr>
          <p:txBody>
            <a:bodyPr anchor="ctr" bIns="60959" lIns="60959" numCol="1" rIns="60959" tIns="60959" wrap="square">
              <a:spAutoFit/>
            </a:bodyPr>
            <a:lstStyle>
              <a:lvl1pPr algn="ctr">
                <a:defRPr b="1" sz="4400">
                  <a:solidFill>
                    <a:srgbClr val="FFFFFF"/>
                  </a:solidFill>
                </a:defRPr>
              </a:lvl1pPr>
            </a:lstStyle>
            <a:p>
              <a:endParaRPr dirty="0" sz="5865"/>
            </a:p>
          </p:txBody>
        </p:sp>
      </p:grpSp>
      <p:sp>
        <p:nvSpPr>
          <p:cNvPr id="1048863" name="1"/>
          <p:cNvSpPr txBox="1"/>
          <p:nvPr/>
        </p:nvSpPr>
        <p:spPr>
          <a:xfrm>
            <a:off x="1456384" y="469558"/>
            <a:ext cx="989225" cy="1061890"/>
          </a:xfrm>
          <a:prstGeom prst="rect"/>
          <a:noFill/>
          <a:ln w="12700" cap="flat">
            <a:noFill/>
            <a:miter lim="400000"/>
          </a:ln>
          <a:effectLst/>
        </p:spPr>
        <p:txBody>
          <a:bodyPr anchor="ctr" bIns="60959" lIns="60959" numCol="1" rIns="60959" tIns="60959" wrap="square">
            <a:spAutoFit/>
          </a:bodyPr>
          <a:lstStyle>
            <a:lvl1pPr algn="ctr">
              <a:defRPr b="1" sz="4400">
                <a:solidFill>
                  <a:srgbClr val="FFFFFF"/>
                </a:solidFill>
              </a:defRPr>
            </a:lvl1pPr>
          </a:lstStyle>
          <a:p>
            <a:r>
              <a:rPr dirty="0" sz="5865" lang="en-US" smtClean="0"/>
              <a:t>4</a:t>
            </a:r>
            <a:endParaRPr dirty="0" sz="5865"/>
          </a:p>
        </p:txBody>
      </p:sp>
      <p:pic>
        <p:nvPicPr>
          <p:cNvPr id="2097207" name="Picture 1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234246" y="4018814"/>
            <a:ext cx="579579" cy="824049"/>
          </a:xfrm>
          <a:prstGeom prst="rect"/>
        </p:spPr>
      </p:pic>
      <p:pic>
        <p:nvPicPr>
          <p:cNvPr id="2097208" name="Picture 1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982556" y="4857697"/>
            <a:ext cx="541479" cy="769878"/>
          </a:xfrm>
          <a:prstGeom prst="rect"/>
        </p:spPr>
      </p:pic>
      <p:pic>
        <p:nvPicPr>
          <p:cNvPr id="2097209" name="Picture 1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524035" y="4841348"/>
            <a:ext cx="541479" cy="769878"/>
          </a:xfrm>
          <a:prstGeom prst="rect"/>
        </p:spPr>
      </p:pic>
      <p:pic>
        <p:nvPicPr>
          <p:cNvPr id="2097210" name="Picture 17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054667" y="3286229"/>
            <a:ext cx="579579" cy="824049"/>
          </a:xfrm>
          <a:prstGeom prst="rect"/>
        </p:spPr>
      </p:pic>
      <p:pic>
        <p:nvPicPr>
          <p:cNvPr id="2097211" name="Picture 1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203737" y="3250451"/>
            <a:ext cx="541479" cy="769878"/>
          </a:xfrm>
          <a:prstGeom prst="rect"/>
        </p:spPr>
      </p:pic>
      <p:sp>
        <p:nvSpPr>
          <p:cNvPr id="1048864" name="Curved Right Arrow 1"/>
          <p:cNvSpPr/>
          <p:nvPr/>
        </p:nvSpPr>
        <p:spPr>
          <a:xfrm>
            <a:off x="3068924" y="2857109"/>
            <a:ext cx="876300" cy="1036040"/>
          </a:xfrm>
          <a:prstGeom prst="curved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865" name="Curved Left Arrow 2"/>
          <p:cNvSpPr/>
          <p:nvPr/>
        </p:nvSpPr>
        <p:spPr>
          <a:xfrm>
            <a:off x="7825413" y="2666363"/>
            <a:ext cx="838189" cy="1031890"/>
          </a:xfrm>
          <a:prstGeom prst="curvedLef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866" name="Curved Left Arrow 19"/>
          <p:cNvSpPr/>
          <p:nvPr/>
        </p:nvSpPr>
        <p:spPr>
          <a:xfrm>
            <a:off x="8202504" y="2022579"/>
            <a:ext cx="1612703" cy="2705099"/>
          </a:xfrm>
          <a:prstGeom prst="curvedLef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867" name="Curved Right Arrow 4"/>
          <p:cNvSpPr/>
          <p:nvPr/>
        </p:nvSpPr>
        <p:spPr>
          <a:xfrm rot="724720">
            <a:off x="6139595" y="4477017"/>
            <a:ext cx="800100" cy="997746"/>
          </a:xfrm>
          <a:prstGeom prst="curved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868" name="Curved Left Arrow 5"/>
          <p:cNvSpPr/>
          <p:nvPr/>
        </p:nvSpPr>
        <p:spPr>
          <a:xfrm>
            <a:off x="8012840" y="4461434"/>
            <a:ext cx="518807" cy="1110826"/>
          </a:xfrm>
          <a:prstGeom prst="curvedLef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869" name="TextBox 6"/>
          <p:cNvSpPr txBox="1"/>
          <p:nvPr/>
        </p:nvSpPr>
        <p:spPr>
          <a:xfrm>
            <a:off x="9883315" y="3182308"/>
            <a:ext cx="2240827" cy="120032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en-US" smtClean="0">
                <a:solidFill>
                  <a:srgbClr val="FF0000"/>
                </a:solidFill>
                <a:latin typeface="Algerian" panose="04020705040A02060702" pitchFamily="82" charset="0"/>
              </a:rPr>
              <a:t>DIRECT REFERRAL + LEADERSHIP</a:t>
            </a:r>
            <a:endParaRPr dirty="0" sz="2400" lang="en-US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48870" name="TextBox 7"/>
          <p:cNvSpPr txBox="1"/>
          <p:nvPr/>
        </p:nvSpPr>
        <p:spPr>
          <a:xfrm>
            <a:off x="711200" y="4373335"/>
            <a:ext cx="3633256" cy="181588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800" lang="en-US" smtClean="0">
                <a:solidFill>
                  <a:srgbClr val="FF0000"/>
                </a:solidFill>
                <a:latin typeface="Algerian" panose="04020705040A02060702" pitchFamily="82" charset="0"/>
              </a:rPr>
              <a:t>LEADERSHIP BONUS</a:t>
            </a:r>
          </a:p>
          <a:p>
            <a:pPr algn="ctr"/>
            <a:r>
              <a:rPr dirty="0" sz="2800" lang="en-US" smtClean="0">
                <a:solidFill>
                  <a:srgbClr val="FF0000"/>
                </a:solidFill>
                <a:latin typeface="Algerian" panose="04020705040A02060702" pitchFamily="82" charset="0"/>
              </a:rPr>
              <a:t>BRONZE P250</a:t>
            </a:r>
          </a:p>
          <a:p>
            <a:pPr algn="ctr"/>
            <a:r>
              <a:rPr dirty="0" sz="2800" lang="en-US" smtClean="0">
                <a:solidFill>
                  <a:srgbClr val="FF0000"/>
                </a:solidFill>
                <a:latin typeface="Algerian" panose="04020705040A02060702" pitchFamily="82" charset="0"/>
              </a:rPr>
              <a:t>SILVER P3,000</a:t>
            </a:r>
          </a:p>
          <a:p>
            <a:pPr algn="ctr"/>
            <a:r>
              <a:rPr dirty="0" sz="2800" lang="en-US" smtClean="0">
                <a:solidFill>
                  <a:srgbClr val="FF0000"/>
                </a:solidFill>
                <a:latin typeface="Algerian" panose="04020705040A02060702" pitchFamily="82" charset="0"/>
              </a:rPr>
              <a:t>GOLD P15,000</a:t>
            </a:r>
            <a:endParaRPr dirty="0" sz="2800" lang="en-US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48871" name="TextBox 16"/>
          <p:cNvSpPr txBox="1"/>
          <p:nvPr/>
        </p:nvSpPr>
        <p:spPr>
          <a:xfrm>
            <a:off x="5231310" y="3375128"/>
            <a:ext cx="1399309" cy="52322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800" lang="en-US" smtClean="0">
                <a:solidFill>
                  <a:srgbClr val="FF0000"/>
                </a:solidFill>
                <a:latin typeface="Algerian" panose="04020705040A02060702" pitchFamily="82" charset="0"/>
              </a:rPr>
              <a:t>P3,000</a:t>
            </a:r>
            <a:endParaRPr b="1" dirty="0" sz="2800" lang="en-US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48872" name="TextBox 21"/>
          <p:cNvSpPr txBox="1"/>
          <p:nvPr/>
        </p:nvSpPr>
        <p:spPr>
          <a:xfrm>
            <a:off x="5093330" y="3846193"/>
            <a:ext cx="1897484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US" smtClean="0">
                <a:solidFill>
                  <a:srgbClr val="FF0000"/>
                </a:solidFill>
                <a:latin typeface="Algerian" panose="04020705040A02060702" pitchFamily="82" charset="0"/>
              </a:rPr>
              <a:t>P15,000</a:t>
            </a:r>
            <a:endParaRPr b="1" dirty="0" sz="2800" lang="en-US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9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9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09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09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48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48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48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48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04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04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51"/>
                                        <p:tgtEl>
                                          <p:spTgt spid="1048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0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0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58"/>
                                        <p:tgtEl>
                                          <p:spTgt spid="1048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04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04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63"/>
                                        <p:tgtEl>
                                          <p:spTgt spid="2097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04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04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>
                      <p:stCondLst>
                        <p:cond delay="indefinite"/>
                      </p:stCondLst>
                      <p:childTnLst>
                        <p:par>
                          <p:cTn fill="hold" id="73">
                            <p:stCondLst>
                              <p:cond delay="0"/>
                            </p:stCondLst>
                            <p:childTnLst>
                              <p:par>
                                <p:cTn fill="hold" id="7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6"/>
                                        <p:tgtEl>
                                          <p:spTgt spid="2097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81"/>
                                        <p:tgtEl>
                                          <p:spTgt spid="1048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104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04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4">
                      <p:stCondLst>
                        <p:cond delay="indefinite"/>
                      </p:stCondLst>
                      <p:childTnLst>
                        <p:par>
                          <p:cTn fill="hold" id="8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1048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1048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64" grpId="0" animBg="1"/>
      <p:bldP spid="1048865" grpId="0" animBg="1"/>
      <p:bldP spid="1048866" grpId="0" animBg="1"/>
      <p:bldP spid="1048867" grpId="0" animBg="1"/>
      <p:bldP spid="1048868" grpId="0" animBg="1"/>
      <p:bldP spid="1048869" grpId="0"/>
      <p:bldP spid="1048870" grpId="0"/>
      <p:bldP spid="1048871" grpId="0"/>
      <p:bldP spid="10488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3" name="Rectangle 81"/>
          <p:cNvSpPr/>
          <p:nvPr/>
        </p:nvSpPr>
        <p:spPr>
          <a:xfrm>
            <a:off x="-15793" y="0"/>
            <a:ext cx="12191999" cy="6858000"/>
          </a:xfrm>
          <a:prstGeom prst="rect"/>
          <a:gradFill flip="none" rotWithShape="1">
            <a:gsLst>
              <a:gs pos="17000">
                <a:schemeClr val="bg1"/>
              </a:gs>
              <a:gs pos="100000">
                <a:srgbClr val="F5FC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grpSp>
        <p:nvGrpSpPr>
          <p:cNvPr id="128" name="Group 82"/>
          <p:cNvGrpSpPr/>
          <p:nvPr/>
        </p:nvGrpSpPr>
        <p:grpSpPr>
          <a:xfrm flipH="1">
            <a:off x="4542614" y="157923"/>
            <a:ext cx="7468154" cy="6508628"/>
            <a:chOff x="1" y="0"/>
            <a:chExt cx="5497282" cy="6084888"/>
          </a:xfrm>
        </p:grpSpPr>
        <p:sp>
          <p:nvSpPr>
            <p:cNvPr id="1048874" name="Freeform 28"/>
            <p:cNvSpPr/>
            <p:nvPr/>
          </p:nvSpPr>
          <p:spPr>
            <a:xfrm>
              <a:off x="1" y="541338"/>
              <a:ext cx="1668463" cy="4605338"/>
            </a:xfrm>
            <a:custGeom>
              <a:avLst/>
              <a:gdLst>
                <a:gd name="connsiteX0" fmla="*/ 1014246 w 1668463"/>
                <a:gd name="connsiteY0" fmla="*/ 0 h 4605338"/>
                <a:gd name="connsiteX1" fmla="*/ 1668463 w 1668463"/>
                <a:gd name="connsiteY1" fmla="*/ 4605338 h 4605338"/>
                <a:gd name="connsiteX2" fmla="*/ 432411 w 1668463"/>
                <a:gd name="connsiteY2" fmla="*/ 3247390 h 4605338"/>
                <a:gd name="connsiteX3" fmla="*/ 162373 w 1668463"/>
                <a:gd name="connsiteY3" fmla="*/ 1747524 h 4605338"/>
                <a:gd name="connsiteX4" fmla="*/ 9650 w 1668463"/>
                <a:gd name="connsiteY4" fmla="*/ 1597085 h 4605338"/>
                <a:gd name="connsiteX5" fmla="*/ 0 w 1668463"/>
                <a:gd name="connsiteY5" fmla="*/ 1591492 h 4605338"/>
                <a:gd name="connsiteX6" fmla="*/ 0 w 1668463"/>
                <a:gd name="connsiteY6" fmla="*/ 52991 h 4605338"/>
                <a:gd name="connsiteX7" fmla="*/ 75921 w 1668463"/>
                <a:gd name="connsiteY7" fmla="*/ 49025 h 4605338"/>
                <a:gd name="connsiteX8" fmla="*/ 1014246 w 1668463"/>
                <a:gd name="connsiteY8" fmla="*/ 0 h 460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8463" h="4605338">
                  <a:moveTo>
                    <a:pt x="1014246" y="0"/>
                  </a:moveTo>
                  <a:cubicBezTo>
                    <a:pt x="1014246" y="0"/>
                    <a:pt x="1014246" y="0"/>
                    <a:pt x="1668463" y="4605338"/>
                  </a:cubicBezTo>
                  <a:cubicBezTo>
                    <a:pt x="763695" y="4416116"/>
                    <a:pt x="407356" y="3959756"/>
                    <a:pt x="432411" y="3247390"/>
                  </a:cubicBezTo>
                  <a:cubicBezTo>
                    <a:pt x="446331" y="2765986"/>
                    <a:pt x="329407" y="1972921"/>
                    <a:pt x="162373" y="1747524"/>
                  </a:cubicBezTo>
                  <a:cubicBezTo>
                    <a:pt x="122702" y="1694653"/>
                    <a:pt x="72592" y="1641956"/>
                    <a:pt x="9650" y="1597085"/>
                  </a:cubicBezTo>
                  <a:lnTo>
                    <a:pt x="0" y="1591492"/>
                  </a:lnTo>
                  <a:lnTo>
                    <a:pt x="0" y="52991"/>
                  </a:lnTo>
                  <a:lnTo>
                    <a:pt x="75921" y="49025"/>
                  </a:lnTo>
                  <a:cubicBezTo>
                    <a:pt x="326438" y="35936"/>
                    <a:pt x="634766" y="19827"/>
                    <a:pt x="1014246" y="0"/>
                  </a:cubicBezTo>
                  <a:close/>
                </a:path>
              </a:pathLst>
            </a:custGeom>
            <a:gradFill flip="none" rotWithShape="1">
              <a:gsLst>
                <a:gs pos="7000">
                  <a:srgbClr val="20BEEB"/>
                </a:gs>
                <a:gs pos="51000">
                  <a:srgbClr val="3EDCFC"/>
                </a:gs>
                <a:gs pos="86000">
                  <a:srgbClr val="01A0D9"/>
                </a:gs>
              </a:gsLst>
              <a:lin ang="162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>
                <a:solidFill>
                  <a:schemeClr val="tx1"/>
                </a:solidFill>
              </a:endParaRPr>
            </a:p>
          </p:txBody>
        </p:sp>
        <p:sp>
          <p:nvSpPr>
            <p:cNvPr id="1048875" name="Freeform 29"/>
            <p:cNvSpPr/>
            <p:nvPr/>
          </p:nvSpPr>
          <p:spPr bwMode="auto">
            <a:xfrm>
              <a:off x="1603375" y="1162050"/>
              <a:ext cx="3556000" cy="3859213"/>
            </a:xfrm>
            <a:custGeom>
              <a:avLst/>
              <a:gdLst>
                <a:gd name="T0" fmla="*/ 1124 w 1277"/>
                <a:gd name="T1" fmla="*/ 446 h 1387"/>
                <a:gd name="T2" fmla="*/ 914 w 1277"/>
                <a:gd name="T3" fmla="*/ 1260 h 1387"/>
                <a:gd name="T4" fmla="*/ 152 w 1277"/>
                <a:gd name="T5" fmla="*/ 904 h 1387"/>
                <a:gd name="T6" fmla="*/ 345 w 1277"/>
                <a:gd name="T7" fmla="*/ 84 h 1387"/>
                <a:gd name="T8" fmla="*/ 1124 w 1277"/>
                <a:gd name="T9" fmla="*/ 446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387">
                  <a:moveTo>
                    <a:pt x="1124" y="446"/>
                  </a:moveTo>
                  <a:cubicBezTo>
                    <a:pt x="1277" y="770"/>
                    <a:pt x="1182" y="1134"/>
                    <a:pt x="914" y="1260"/>
                  </a:cubicBezTo>
                  <a:cubicBezTo>
                    <a:pt x="646" y="1387"/>
                    <a:pt x="305" y="1228"/>
                    <a:pt x="152" y="904"/>
                  </a:cubicBezTo>
                  <a:cubicBezTo>
                    <a:pt x="0" y="581"/>
                    <a:pt x="77" y="210"/>
                    <a:pt x="345" y="84"/>
                  </a:cubicBezTo>
                  <a:cubicBezTo>
                    <a:pt x="613" y="0"/>
                    <a:pt x="972" y="123"/>
                    <a:pt x="1124" y="44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1A0D9"/>
                </a:gs>
                <a:gs pos="64000">
                  <a:srgbClr val="3EDCFC"/>
                </a:gs>
                <a:gs pos="100000">
                  <a:srgbClr val="20BEEB"/>
                </a:gs>
              </a:gsLst>
              <a:lin ang="27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r>
                <a:rPr dirty="0" lang="en-US"/>
                <a:t>v</a:t>
              </a:r>
            </a:p>
          </p:txBody>
        </p:sp>
        <p:sp>
          <p:nvSpPr>
            <p:cNvPr id="1048876" name="Oval 30"/>
            <p:cNvSpPr>
              <a:spLocks noChangeArrowheads="1"/>
            </p:cNvSpPr>
            <p:nvPr/>
          </p:nvSpPr>
          <p:spPr bwMode="auto">
            <a:xfrm>
              <a:off x="419100" y="2016125"/>
              <a:ext cx="2990850" cy="3598863"/>
            </a:xfrm>
            <a:prstGeom prst="ellipse"/>
            <a:gradFill flip="none" rotWithShape="1">
              <a:gsLst>
                <a:gs pos="5000">
                  <a:srgbClr val="3EDCFC"/>
                </a:gs>
                <a:gs pos="88000">
                  <a:srgbClr val="01A0D9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877" name="Freeform 31"/>
            <p:cNvSpPr/>
            <p:nvPr/>
          </p:nvSpPr>
          <p:spPr bwMode="auto">
            <a:xfrm>
              <a:off x="763588" y="2006600"/>
              <a:ext cx="4403725" cy="4078288"/>
            </a:xfrm>
            <a:custGeom>
              <a:avLst/>
              <a:gdLst>
                <a:gd name="T0" fmla="*/ 1223 w 1582"/>
                <a:gd name="T1" fmla="*/ 0 h 1465"/>
                <a:gd name="T2" fmla="*/ 1581 w 1582"/>
                <a:gd name="T3" fmla="*/ 663 h 1465"/>
                <a:gd name="T4" fmla="*/ 785 w 1582"/>
                <a:gd name="T5" fmla="*/ 1464 h 1465"/>
                <a:gd name="T6" fmla="*/ 0 w 1582"/>
                <a:gd name="T7" fmla="*/ 824 h 1465"/>
                <a:gd name="T8" fmla="*/ 1223 w 1582"/>
                <a:gd name="T9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2" h="1465">
                  <a:moveTo>
                    <a:pt x="1223" y="0"/>
                  </a:moveTo>
                  <a:cubicBezTo>
                    <a:pt x="1438" y="142"/>
                    <a:pt x="1580" y="386"/>
                    <a:pt x="1581" y="663"/>
                  </a:cubicBezTo>
                  <a:cubicBezTo>
                    <a:pt x="1582" y="1104"/>
                    <a:pt x="1226" y="1463"/>
                    <a:pt x="785" y="1464"/>
                  </a:cubicBezTo>
                  <a:cubicBezTo>
                    <a:pt x="398" y="1465"/>
                    <a:pt x="74" y="1190"/>
                    <a:pt x="0" y="824"/>
                  </a:cubicBezTo>
                  <a:lnTo>
                    <a:pt x="12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101600" dir="2700000" dist="50800" rotWithShape="0">
                <a:prstClr val="black">
                  <a:alpha val="1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878" name="Freeform 32"/>
            <p:cNvSpPr/>
            <p:nvPr/>
          </p:nvSpPr>
          <p:spPr bwMode="auto">
            <a:xfrm>
              <a:off x="1085850" y="2752725"/>
              <a:ext cx="3781425" cy="2947988"/>
            </a:xfrm>
            <a:custGeom>
              <a:avLst/>
              <a:gdLst>
                <a:gd name="T0" fmla="*/ 1358 w 1358"/>
                <a:gd name="T1" fmla="*/ 312 h 1059"/>
                <a:gd name="T2" fmla="*/ 611 w 1358"/>
                <a:gd name="T3" fmla="*/ 1059 h 1059"/>
                <a:gd name="T4" fmla="*/ 0 w 1358"/>
                <a:gd name="T5" fmla="*/ 740 h 1059"/>
                <a:gd name="T6" fmla="*/ 558 w 1358"/>
                <a:gd name="T7" fmla="*/ 979 h 1059"/>
                <a:gd name="T8" fmla="*/ 1321 w 1358"/>
                <a:gd name="T9" fmla="*/ 232 h 1059"/>
                <a:gd name="T10" fmla="*/ 1283 w 1358"/>
                <a:gd name="T11" fmla="*/ 0 h 1059"/>
                <a:gd name="T12" fmla="*/ 1306 w 1358"/>
                <a:gd name="T13" fmla="*/ 39 h 1059"/>
                <a:gd name="T14" fmla="*/ 1358 w 1358"/>
                <a:gd name="T15" fmla="*/ 312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8" h="1059">
                  <a:moveTo>
                    <a:pt x="1358" y="312"/>
                  </a:moveTo>
                  <a:cubicBezTo>
                    <a:pt x="1358" y="724"/>
                    <a:pt x="1023" y="1059"/>
                    <a:pt x="611" y="1059"/>
                  </a:cubicBezTo>
                  <a:cubicBezTo>
                    <a:pt x="362" y="1059"/>
                    <a:pt x="136" y="934"/>
                    <a:pt x="0" y="740"/>
                  </a:cubicBezTo>
                  <a:cubicBezTo>
                    <a:pt x="141" y="888"/>
                    <a:pt x="341" y="979"/>
                    <a:pt x="558" y="979"/>
                  </a:cubicBezTo>
                  <a:cubicBezTo>
                    <a:pt x="979" y="979"/>
                    <a:pt x="1321" y="644"/>
                    <a:pt x="1321" y="232"/>
                  </a:cubicBezTo>
                  <a:cubicBezTo>
                    <a:pt x="1321" y="152"/>
                    <a:pt x="1308" y="74"/>
                    <a:pt x="1283" y="0"/>
                  </a:cubicBezTo>
                  <a:cubicBezTo>
                    <a:pt x="1291" y="13"/>
                    <a:pt x="1299" y="25"/>
                    <a:pt x="1306" y="39"/>
                  </a:cubicBezTo>
                  <a:cubicBezTo>
                    <a:pt x="1339" y="125"/>
                    <a:pt x="1358" y="217"/>
                    <a:pt x="1358" y="3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879" name="Freeform 33"/>
            <p:cNvSpPr/>
            <p:nvPr/>
          </p:nvSpPr>
          <p:spPr bwMode="auto">
            <a:xfrm>
              <a:off x="1" y="0"/>
              <a:ext cx="4878137" cy="5099452"/>
            </a:xfrm>
            <a:custGeom>
              <a:avLst/>
              <a:gdLst>
                <a:gd name="connsiteX0" fmla="*/ 0 w 4878137"/>
                <a:gd name="connsiteY0" fmla="*/ 0 h 5099452"/>
                <a:gd name="connsiteX1" fmla="*/ 2316870 w 4878137"/>
                <a:gd name="connsiteY1" fmla="*/ 0 h 5099452"/>
                <a:gd name="connsiteX2" fmla="*/ 2314360 w 4878137"/>
                <a:gd name="connsiteY2" fmla="*/ 45173 h 5099452"/>
                <a:gd name="connsiteX3" fmla="*/ 3725600 w 4878137"/>
                <a:gd name="connsiteY3" fmla="*/ 1620458 h 5099452"/>
                <a:gd name="connsiteX4" fmla="*/ 4084674 w 4878137"/>
                <a:gd name="connsiteY4" fmla="*/ 1809714 h 5099452"/>
                <a:gd name="connsiteX5" fmla="*/ 4877975 w 4878137"/>
                <a:gd name="connsiteY5" fmla="*/ 3318202 h 5099452"/>
                <a:gd name="connsiteX6" fmla="*/ 3032506 w 4878137"/>
                <a:gd name="connsiteY6" fmla="*/ 5099443 h 5099452"/>
                <a:gd name="connsiteX7" fmla="*/ 1200955 w 4878137"/>
                <a:gd name="connsiteY7" fmla="*/ 3646619 h 5099452"/>
                <a:gd name="connsiteX8" fmla="*/ 1167553 w 4878137"/>
                <a:gd name="connsiteY8" fmla="*/ 3343251 h 5099452"/>
                <a:gd name="connsiteX9" fmla="*/ 315798 w 4878137"/>
                <a:gd name="connsiteY9" fmla="*/ 1116700 h 5099452"/>
                <a:gd name="connsiteX10" fmla="*/ 51364 w 4878137"/>
                <a:gd name="connsiteY10" fmla="*/ 952492 h 5099452"/>
                <a:gd name="connsiteX11" fmla="*/ 0 w 4878137"/>
                <a:gd name="connsiteY11" fmla="*/ 908218 h 509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78137" h="5099452">
                  <a:moveTo>
                    <a:pt x="0" y="0"/>
                  </a:moveTo>
                  <a:lnTo>
                    <a:pt x="2316870" y="0"/>
                  </a:lnTo>
                  <a:lnTo>
                    <a:pt x="2314360" y="45173"/>
                  </a:lnTo>
                  <a:cubicBezTo>
                    <a:pt x="2303226" y="960842"/>
                    <a:pt x="3063125" y="1289258"/>
                    <a:pt x="3725600" y="1620458"/>
                  </a:cubicBezTo>
                  <a:cubicBezTo>
                    <a:pt x="3853642" y="1670555"/>
                    <a:pt x="3973333" y="1734568"/>
                    <a:pt x="4084674" y="1809714"/>
                  </a:cubicBezTo>
                  <a:cubicBezTo>
                    <a:pt x="4571788" y="2143697"/>
                    <a:pt x="4886325" y="2697552"/>
                    <a:pt x="4877975" y="3318202"/>
                  </a:cubicBezTo>
                  <a:cubicBezTo>
                    <a:pt x="4864057" y="4300668"/>
                    <a:pt x="4045704" y="5093877"/>
                    <a:pt x="3032506" y="5099443"/>
                  </a:cubicBezTo>
                  <a:cubicBezTo>
                    <a:pt x="2133432" y="5102226"/>
                    <a:pt x="1373532" y="4481575"/>
                    <a:pt x="1200955" y="3646619"/>
                  </a:cubicBezTo>
                  <a:cubicBezTo>
                    <a:pt x="1181470" y="3546424"/>
                    <a:pt x="1170336" y="3446229"/>
                    <a:pt x="1167553" y="3343251"/>
                  </a:cubicBezTo>
                  <a:cubicBezTo>
                    <a:pt x="1033944" y="2207710"/>
                    <a:pt x="964356" y="1581493"/>
                    <a:pt x="315798" y="1116700"/>
                  </a:cubicBezTo>
                  <a:cubicBezTo>
                    <a:pt x="223942" y="1069386"/>
                    <a:pt x="134869" y="1013722"/>
                    <a:pt x="51364" y="952492"/>
                  </a:cubicBezTo>
                  <a:lnTo>
                    <a:pt x="0" y="908218"/>
                  </a:lnTo>
                  <a:close/>
                </a:path>
              </a:pathLst>
            </a:custGeom>
            <a:gradFill flip="none" rotWithShape="1">
              <a:gsLst>
                <a:gs pos="48000">
                  <a:srgbClr val="3EDCFC"/>
                </a:gs>
                <a:gs pos="100000">
                  <a:srgbClr val="01A0D9"/>
                </a:gs>
              </a:gsLst>
              <a:lin ang="162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880" name="Freeform 34"/>
            <p:cNvSpPr/>
            <p:nvPr/>
          </p:nvSpPr>
          <p:spPr>
            <a:xfrm>
              <a:off x="1" y="1"/>
              <a:ext cx="4956175" cy="5789613"/>
            </a:xfrm>
            <a:custGeom>
              <a:avLst/>
              <a:gdLst>
                <a:gd name="connsiteX0" fmla="*/ 0 w 4956175"/>
                <a:gd name="connsiteY0" fmla="*/ 0 h 5789613"/>
                <a:gd name="connsiteX1" fmla="*/ 1935821 w 4956175"/>
                <a:gd name="connsiteY1" fmla="*/ 0 h 5789613"/>
                <a:gd name="connsiteX2" fmla="*/ 1961083 w 4956175"/>
                <a:gd name="connsiteY2" fmla="*/ 159993 h 5789613"/>
                <a:gd name="connsiteX3" fmla="*/ 3569855 w 4956175"/>
                <a:gd name="connsiteY3" fmla="*/ 1600751 h 5789613"/>
                <a:gd name="connsiteX4" fmla="*/ 3990205 w 4956175"/>
                <a:gd name="connsiteY4" fmla="*/ 1820632 h 5789613"/>
                <a:gd name="connsiteX5" fmla="*/ 4956175 w 4956175"/>
                <a:gd name="connsiteY5" fmla="*/ 3621425 h 5789613"/>
                <a:gd name="connsiteX6" fmla="*/ 2787614 w 4956175"/>
                <a:gd name="connsiteY6" fmla="*/ 5789613 h 5789613"/>
                <a:gd name="connsiteX7" fmla="*/ 663594 w 4956175"/>
                <a:gd name="connsiteY7" fmla="*/ 4044486 h 5789613"/>
                <a:gd name="connsiteX8" fmla="*/ 621837 w 4956175"/>
                <a:gd name="connsiteY8" fmla="*/ 3688224 h 5789613"/>
                <a:gd name="connsiteX9" fmla="*/ 13771 w 4956175"/>
                <a:gd name="connsiteY9" fmla="*/ 1414437 h 5789613"/>
                <a:gd name="connsiteX10" fmla="*/ 0 w 4956175"/>
                <a:gd name="connsiteY10" fmla="*/ 1399141 h 578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6175" h="5789613">
                  <a:moveTo>
                    <a:pt x="0" y="0"/>
                  </a:moveTo>
                  <a:lnTo>
                    <a:pt x="1935821" y="0"/>
                  </a:lnTo>
                  <a:lnTo>
                    <a:pt x="1961083" y="159993"/>
                  </a:lnTo>
                  <a:cubicBezTo>
                    <a:pt x="2133949" y="949590"/>
                    <a:pt x="2890266" y="1271975"/>
                    <a:pt x="3569855" y="1600751"/>
                  </a:cubicBezTo>
                  <a:cubicBezTo>
                    <a:pt x="3717395" y="1659201"/>
                    <a:pt x="3859368" y="1731566"/>
                    <a:pt x="3990205" y="1820632"/>
                  </a:cubicBezTo>
                  <a:cubicBezTo>
                    <a:pt x="4572015" y="2207510"/>
                    <a:pt x="4956175" y="2869935"/>
                    <a:pt x="4956175" y="3621425"/>
                  </a:cubicBezTo>
                  <a:cubicBezTo>
                    <a:pt x="4956175" y="4818243"/>
                    <a:pt x="3984638" y="5789613"/>
                    <a:pt x="2787614" y="5789613"/>
                  </a:cubicBezTo>
                  <a:cubicBezTo>
                    <a:pt x="1738131" y="5789613"/>
                    <a:pt x="861242" y="5038123"/>
                    <a:pt x="663594" y="4044486"/>
                  </a:cubicBezTo>
                  <a:cubicBezTo>
                    <a:pt x="641324" y="3930371"/>
                    <a:pt x="627405" y="3810689"/>
                    <a:pt x="621837" y="3688224"/>
                  </a:cubicBezTo>
                  <a:cubicBezTo>
                    <a:pt x="501961" y="2602738"/>
                    <a:pt x="426190" y="1915971"/>
                    <a:pt x="13771" y="1414437"/>
                  </a:cubicBezTo>
                  <a:lnTo>
                    <a:pt x="0" y="1399141"/>
                  </a:lnTo>
                  <a:close/>
                </a:path>
              </a:pathLst>
            </a:custGeom>
            <a:blipFill rotWithShape="0" dpi="0">
              <a:blip xmlns:r="http://schemas.openxmlformats.org/officeDocument/2006/relationships" r:embed="rId1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grpSp>
          <p:nvGrpSpPr>
            <p:cNvPr id="129" name="Group 35"/>
            <p:cNvGrpSpPr/>
            <p:nvPr/>
          </p:nvGrpSpPr>
          <p:grpSpPr>
            <a:xfrm>
              <a:off x="2088015" y="543813"/>
              <a:ext cx="3409268" cy="1046406"/>
              <a:chOff x="2185989" y="674445"/>
              <a:chExt cx="3409268" cy="1046406"/>
            </a:xfrm>
          </p:grpSpPr>
          <p:sp>
            <p:nvSpPr>
              <p:cNvPr id="1048881" name="Freeform 36"/>
              <p:cNvSpPr/>
              <p:nvPr/>
            </p:nvSpPr>
            <p:spPr bwMode="auto">
              <a:xfrm>
                <a:off x="2185989" y="1222096"/>
                <a:ext cx="3287712" cy="498755"/>
              </a:xfrm>
              <a:custGeom>
                <a:avLst/>
                <a:gdLst>
                  <a:gd name="T0" fmla="*/ 16 w 968"/>
                  <a:gd name="T1" fmla="*/ 128 h 168"/>
                  <a:gd name="T2" fmla="*/ 952 w 968"/>
                  <a:gd name="T3" fmla="*/ 168 h 168"/>
                  <a:gd name="T4" fmla="*/ 968 w 968"/>
                  <a:gd name="T5" fmla="*/ 152 h 168"/>
                  <a:gd name="T6" fmla="*/ 968 w 968"/>
                  <a:gd name="T7" fmla="*/ 16 h 168"/>
                  <a:gd name="T8" fmla="*/ 952 w 968"/>
                  <a:gd name="T9" fmla="*/ 0 h 168"/>
                  <a:gd name="T10" fmla="*/ 16 w 968"/>
                  <a:gd name="T11" fmla="*/ 0 h 168"/>
                  <a:gd name="T12" fmla="*/ 0 w 968"/>
                  <a:gd name="T13" fmla="*/ 16 h 168"/>
                  <a:gd name="T14" fmla="*/ 0 w 968"/>
                  <a:gd name="T15" fmla="*/ 112 h 168"/>
                  <a:gd name="T16" fmla="*/ 16 w 968"/>
                  <a:gd name="T17" fmla="*/ 12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8" h="168">
                    <a:moveTo>
                      <a:pt x="16" y="128"/>
                    </a:moveTo>
                    <a:cubicBezTo>
                      <a:pt x="952" y="168"/>
                      <a:pt x="952" y="168"/>
                      <a:pt x="952" y="168"/>
                    </a:cubicBezTo>
                    <a:cubicBezTo>
                      <a:pt x="961" y="168"/>
                      <a:pt x="968" y="161"/>
                      <a:pt x="968" y="152"/>
                    </a:cubicBezTo>
                    <a:cubicBezTo>
                      <a:pt x="968" y="16"/>
                      <a:pt x="968" y="16"/>
                      <a:pt x="968" y="16"/>
                    </a:cubicBezTo>
                    <a:cubicBezTo>
                      <a:pt x="968" y="8"/>
                      <a:pt x="961" y="0"/>
                      <a:pt x="95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8"/>
                      <a:pt x="0" y="1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8" y="128"/>
                      <a:pt x="16" y="128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21C0EC">
                      <a:alpha val="0"/>
                    </a:srgbClr>
                  </a:gs>
                  <a:gs pos="65000">
                    <a:srgbClr val="109CC2"/>
                  </a:gs>
                </a:gsLst>
                <a:lin ang="10800000" scaled="0"/>
              </a:gradFill>
              <a:ln>
                <a:noFill/>
              </a:ln>
              <a:effectLst/>
            </p:spPr>
            <p:txBody>
              <a:bodyPr anchor="t" anchorCtr="0" bIns="45720" compatLnSpc="1" lIns="91440" numCol="1" rIns="91440" tIns="45720" vert="horz" wrap="square"/>
              <a:p>
                <a:endParaRPr dirty="0" lang="en-US"/>
              </a:p>
            </p:txBody>
          </p:sp>
          <p:sp>
            <p:nvSpPr>
              <p:cNvPr id="1048882" name="Freeform 37"/>
              <p:cNvSpPr/>
              <p:nvPr/>
            </p:nvSpPr>
            <p:spPr bwMode="auto">
              <a:xfrm>
                <a:off x="2185989" y="674445"/>
                <a:ext cx="3409268" cy="903993"/>
              </a:xfrm>
              <a:custGeom>
                <a:avLst/>
                <a:gdLst>
                  <a:gd name="T0" fmla="*/ 952 w 968"/>
                  <a:gd name="T1" fmla="*/ 304 h 304"/>
                  <a:gd name="T2" fmla="*/ 16 w 968"/>
                  <a:gd name="T3" fmla="*/ 304 h 304"/>
                  <a:gd name="T4" fmla="*/ 0 w 968"/>
                  <a:gd name="T5" fmla="*/ 288 h 304"/>
                  <a:gd name="T6" fmla="*/ 0 w 968"/>
                  <a:gd name="T7" fmla="*/ 16 h 304"/>
                  <a:gd name="T8" fmla="*/ 16 w 968"/>
                  <a:gd name="T9" fmla="*/ 0 h 304"/>
                  <a:gd name="T10" fmla="*/ 952 w 968"/>
                  <a:gd name="T11" fmla="*/ 0 h 304"/>
                  <a:gd name="T12" fmla="*/ 968 w 968"/>
                  <a:gd name="T13" fmla="*/ 16 h 304"/>
                  <a:gd name="T14" fmla="*/ 968 w 968"/>
                  <a:gd name="T15" fmla="*/ 288 h 304"/>
                  <a:gd name="T16" fmla="*/ 952 w 968"/>
                  <a:gd name="T1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8" h="304">
                    <a:moveTo>
                      <a:pt x="952" y="304"/>
                    </a:moveTo>
                    <a:cubicBezTo>
                      <a:pt x="16" y="304"/>
                      <a:pt x="16" y="304"/>
                      <a:pt x="16" y="304"/>
                    </a:cubicBezTo>
                    <a:cubicBezTo>
                      <a:pt x="8" y="304"/>
                      <a:pt x="0" y="297"/>
                      <a:pt x="0" y="28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8" y="0"/>
                      <a:pt x="16" y="0"/>
                    </a:cubicBezTo>
                    <a:cubicBezTo>
                      <a:pt x="952" y="0"/>
                      <a:pt x="952" y="0"/>
                      <a:pt x="952" y="0"/>
                    </a:cubicBezTo>
                    <a:cubicBezTo>
                      <a:pt x="961" y="0"/>
                      <a:pt x="968" y="8"/>
                      <a:pt x="968" y="16"/>
                    </a:cubicBezTo>
                    <a:cubicBezTo>
                      <a:pt x="968" y="288"/>
                      <a:pt x="968" y="288"/>
                      <a:pt x="968" y="288"/>
                    </a:cubicBezTo>
                    <a:cubicBezTo>
                      <a:pt x="968" y="297"/>
                      <a:pt x="961" y="304"/>
                      <a:pt x="952" y="3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EBFCFF"/>
                  </a:gs>
                </a:gsLst>
                <a:lin ang="81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p>
                <a:endParaRPr dirty="0" lang="en-US"/>
              </a:p>
            </p:txBody>
          </p:sp>
        </p:grpSp>
      </p:grpSp>
      <p:sp>
        <p:nvSpPr>
          <p:cNvPr id="1048883" name="Rectangle 83"/>
          <p:cNvSpPr/>
          <p:nvPr/>
        </p:nvSpPr>
        <p:spPr>
          <a:xfrm>
            <a:off x="653142" y="3825310"/>
            <a:ext cx="5296395" cy="2308324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b="1" dirty="0" sz="4800" lang="en-US">
                <a:ln w="0">
                  <a:noFill/>
                </a:ln>
                <a:solidFill>
                  <a:srgbClr val="FF0000"/>
                </a:solidFill>
                <a:latin typeface="Algerian" panose="04020705040A020607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THANK YOU</a:t>
            </a:r>
          </a:p>
          <a:p>
            <a:pPr algn="ctr"/>
            <a:r>
              <a:rPr b="1" cap="none" dirty="0" sz="4800" lang="en-US" spc="0">
                <a:ln w="0">
                  <a:noFill/>
                </a:ln>
                <a:solidFill>
                  <a:srgbClr val="FF0000"/>
                </a:solidFill>
                <a:latin typeface="Algerian" panose="04020705040A020607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</a:p>
          <a:p>
            <a:pPr algn="ctr"/>
            <a:r>
              <a:rPr b="1" cap="none" dirty="0" sz="4800" lang="en-US" spc="0">
                <a:ln w="0">
                  <a:noFill/>
                </a:ln>
                <a:solidFill>
                  <a:srgbClr val="FF0000"/>
                </a:solidFill>
                <a:latin typeface="Algerian" panose="04020705040A020607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GOD BLESS</a:t>
            </a:r>
          </a:p>
        </p:txBody>
      </p:sp>
      <p:sp>
        <p:nvSpPr>
          <p:cNvPr id="1048884" name="Rectangle 1"/>
          <p:cNvSpPr/>
          <p:nvPr/>
        </p:nvSpPr>
        <p:spPr>
          <a:xfrm>
            <a:off x="5155454" y="680027"/>
            <a:ext cx="3683746" cy="1384995"/>
          </a:xfrm>
          <a:prstGeom prst="rect"/>
        </p:spPr>
        <p:txBody>
          <a:bodyPr wrap="square">
            <a:spAutoFit/>
          </a:bodyPr>
          <a:p>
            <a:pPr algn="r"/>
            <a:r>
              <a:rPr dirty="0" sz="2800" lang="en-US" spc="200" smtClean="0">
                <a:ln w="0">
                  <a:noFill/>
                </a:ln>
                <a:solidFill>
                  <a:srgbClr val="FF0000"/>
                </a:solidFill>
                <a:latin typeface="Algerian" panose="04020705040A02060702" pitchFamily="82" charset="0"/>
              </a:rPr>
              <a:t>HEALTH AND FARMING OPPORTUNITIES</a:t>
            </a:r>
            <a:endParaRPr dirty="0" sz="2800" lang="en-US" spc="200">
              <a:ln w="0">
                <a:noFill/>
              </a:ln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grpSp>
        <p:nvGrpSpPr>
          <p:cNvPr id="130" name="Group 44"/>
          <p:cNvGrpSpPr/>
          <p:nvPr/>
        </p:nvGrpSpPr>
        <p:grpSpPr>
          <a:xfrm>
            <a:off x="-6349" y="-1"/>
            <a:ext cx="5151019" cy="4279624"/>
            <a:chOff x="-77788" y="-1"/>
            <a:chExt cx="4127500" cy="3429253"/>
          </a:xfrm>
        </p:grpSpPr>
        <p:sp>
          <p:nvSpPr>
            <p:cNvPr id="1048885" name="Freeform 12"/>
            <p:cNvSpPr/>
            <p:nvPr/>
          </p:nvSpPr>
          <p:spPr bwMode="auto">
            <a:xfrm>
              <a:off x="1282245" y="-1"/>
              <a:ext cx="2767467" cy="986298"/>
            </a:xfrm>
            <a:custGeom>
              <a:avLst/>
              <a:gdLst>
                <a:gd name="T0" fmla="*/ 352 w 352"/>
                <a:gd name="T1" fmla="*/ 0 h 125"/>
                <a:gd name="T2" fmla="*/ 32 w 352"/>
                <a:gd name="T3" fmla="*/ 108 h 125"/>
                <a:gd name="T4" fmla="*/ 0 w 352"/>
                <a:gd name="T5" fmla="*/ 125 h 125"/>
                <a:gd name="T6" fmla="*/ 0 w 352"/>
                <a:gd name="T7" fmla="*/ 125 h 125"/>
                <a:gd name="T8" fmla="*/ 41 w 352"/>
                <a:gd name="T9" fmla="*/ 78 h 125"/>
                <a:gd name="T10" fmla="*/ 136 w 352"/>
                <a:gd name="T11" fmla="*/ 0 h 125"/>
                <a:gd name="T12" fmla="*/ 352 w 352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125">
                  <a:moveTo>
                    <a:pt x="352" y="0"/>
                  </a:moveTo>
                  <a:cubicBezTo>
                    <a:pt x="240" y="22"/>
                    <a:pt x="120" y="64"/>
                    <a:pt x="32" y="108"/>
                  </a:cubicBezTo>
                  <a:cubicBezTo>
                    <a:pt x="21" y="114"/>
                    <a:pt x="10" y="119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3" y="108"/>
                    <a:pt x="27" y="92"/>
                    <a:pt x="41" y="78"/>
                  </a:cubicBezTo>
                  <a:cubicBezTo>
                    <a:pt x="76" y="42"/>
                    <a:pt x="114" y="15"/>
                    <a:pt x="136" y="0"/>
                  </a:cubicBezTo>
                  <a:lnTo>
                    <a:pt x="352" y="0"/>
                  </a:lnTo>
                  <a:close/>
                </a:path>
              </a:pathLst>
            </a:custGeom>
            <a:gradFill flip="none" rotWithShape="1">
              <a:gsLst>
                <a:gs pos="14000">
                  <a:srgbClr val="01A0D9"/>
                </a:gs>
                <a:gs pos="100000">
                  <a:srgbClr val="3EDCFC"/>
                </a:gs>
              </a:gsLst>
              <a:lin ang="81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886" name="Freeform 13"/>
            <p:cNvSpPr/>
            <p:nvPr/>
          </p:nvSpPr>
          <p:spPr bwMode="auto">
            <a:xfrm>
              <a:off x="-77788" y="607092"/>
              <a:ext cx="1903317" cy="2822160"/>
            </a:xfrm>
            <a:custGeom>
              <a:avLst/>
              <a:gdLst>
                <a:gd name="T0" fmla="*/ 242 w 242"/>
                <a:gd name="T1" fmla="*/ 1 h 358"/>
                <a:gd name="T2" fmla="*/ 0 w 242"/>
                <a:gd name="T3" fmla="*/ 358 h 358"/>
                <a:gd name="T4" fmla="*/ 0 w 242"/>
                <a:gd name="T5" fmla="*/ 0 h 358"/>
                <a:gd name="T6" fmla="*/ 242 w 242"/>
                <a:gd name="T7" fmla="*/ 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358">
                  <a:moveTo>
                    <a:pt x="242" y="1"/>
                  </a:moveTo>
                  <a:cubicBezTo>
                    <a:pt x="156" y="64"/>
                    <a:pt x="47" y="199"/>
                    <a:pt x="0" y="3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42" y="1"/>
                  </a:lnTo>
                  <a:close/>
                </a:path>
              </a:pathLst>
            </a:custGeom>
            <a:gradFill>
              <a:gsLst>
                <a:gs pos="2000">
                  <a:srgbClr val="EBFCFF"/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  <a:effectLst>
              <a:outerShdw algn="tl" blurRad="203200" dir="2700000" dist="38100" rotWithShape="0">
                <a:prstClr val="black">
                  <a:alpha val="1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887" name="Freeform 22"/>
            <p:cNvSpPr/>
            <p:nvPr/>
          </p:nvSpPr>
          <p:spPr bwMode="auto">
            <a:xfrm>
              <a:off x="-77788" y="-1"/>
              <a:ext cx="3403730" cy="2782052"/>
            </a:xfrm>
            <a:custGeom>
              <a:avLst/>
              <a:gdLst>
                <a:gd name="T0" fmla="*/ 433 w 433"/>
                <a:gd name="T1" fmla="*/ 0 h 353"/>
                <a:gd name="T2" fmla="*/ 242 w 433"/>
                <a:gd name="T3" fmla="*/ 78 h 353"/>
                <a:gd name="T4" fmla="*/ 173 w 433"/>
                <a:gd name="T5" fmla="*/ 125 h 353"/>
                <a:gd name="T6" fmla="*/ 173 w 433"/>
                <a:gd name="T7" fmla="*/ 125 h 353"/>
                <a:gd name="T8" fmla="*/ 0 w 433"/>
                <a:gd name="T9" fmla="*/ 353 h 353"/>
                <a:gd name="T10" fmla="*/ 0 w 433"/>
                <a:gd name="T11" fmla="*/ 0 h 353"/>
                <a:gd name="T12" fmla="*/ 433 w 433"/>
                <a:gd name="T13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353">
                  <a:moveTo>
                    <a:pt x="433" y="0"/>
                  </a:moveTo>
                  <a:cubicBezTo>
                    <a:pt x="368" y="15"/>
                    <a:pt x="303" y="41"/>
                    <a:pt x="242" y="78"/>
                  </a:cubicBezTo>
                  <a:cubicBezTo>
                    <a:pt x="218" y="92"/>
                    <a:pt x="195" y="108"/>
                    <a:pt x="173" y="125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99" y="184"/>
                    <a:pt x="37" y="261"/>
                    <a:pt x="0" y="3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33" y="0"/>
                  </a:lnTo>
                  <a:close/>
                </a:path>
              </a:pathLst>
            </a:custGeom>
            <a:gradFill flip="none" rotWithShape="1">
              <a:gsLst>
                <a:gs pos="2000">
                  <a:srgbClr val="01A0D9"/>
                </a:gs>
                <a:gs pos="64000">
                  <a:srgbClr val="3EDCFC"/>
                </a:gs>
              </a:gsLst>
              <a:lin ang="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</p:grpSp>
      <p:sp>
        <p:nvSpPr>
          <p:cNvPr id="1048888" name="Rectangle 20"/>
          <p:cNvSpPr/>
          <p:nvPr/>
        </p:nvSpPr>
        <p:spPr>
          <a:xfrm>
            <a:off x="4444691" y="1248599"/>
            <a:ext cx="184731" cy="92333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endParaRPr b="1" cap="none" dirty="0" sz="5400" lang="en-US" spc="0">
              <a:ln w="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97212" name="Picture 22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9282537" y="2656702"/>
            <a:ext cx="2909463" cy="2909463"/>
          </a:xfrm>
          <a:prstGeom prst="rect"/>
        </p:spPr>
      </p:pic>
      <p:sp>
        <p:nvSpPr>
          <p:cNvPr id="1048889" name="TextBox 23"/>
          <p:cNvSpPr txBox="1"/>
          <p:nvPr/>
        </p:nvSpPr>
        <p:spPr>
          <a:xfrm>
            <a:off x="9230497" y="5545631"/>
            <a:ext cx="2961503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000" lang="en-US" smtClean="0">
                <a:solidFill>
                  <a:srgbClr val="FF0000"/>
                </a:solidFill>
              </a:rPr>
              <a:t>FERDINAND D. ARCHE</a:t>
            </a:r>
          </a:p>
          <a:p>
            <a:r>
              <a:rPr b="1" dirty="0" sz="2000" lang="en-US" smtClean="0"/>
              <a:t>VP Operation /I.T Provider</a:t>
            </a:r>
          </a:p>
          <a:p>
            <a:r>
              <a:rPr b="1" dirty="0" sz="2000" lang="en-US" smtClean="0"/>
              <a:t>Sun: 0932-7360310</a:t>
            </a:r>
            <a:endParaRPr b="1" dirty="0" sz="2000" lang="en-US"/>
          </a:p>
        </p:txBody>
      </p:sp>
      <p:pic>
        <p:nvPicPr>
          <p:cNvPr id="2097213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6059" y="465798"/>
            <a:ext cx="2790825" cy="207645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Freeform 38"/>
          <p:cNvSpPr/>
          <p:nvPr/>
        </p:nvSpPr>
        <p:spPr>
          <a:xfrm>
            <a:off x="-7" y="-1"/>
            <a:ext cx="12192007" cy="4605071"/>
          </a:xfrm>
          <a:custGeom>
            <a:avLst/>
            <a:gdLst>
              <a:gd name="connsiteX0" fmla="*/ 0 w 12192000"/>
              <a:gd name="connsiteY0" fmla="*/ 0 h 4605068"/>
              <a:gd name="connsiteX1" fmla="*/ 12192000 w 12192000"/>
              <a:gd name="connsiteY1" fmla="*/ 0 h 4605068"/>
              <a:gd name="connsiteX2" fmla="*/ 12192000 w 12192000"/>
              <a:gd name="connsiteY2" fmla="*/ 3221425 h 4605068"/>
              <a:gd name="connsiteX3" fmla="*/ 10051580 w 12192000"/>
              <a:gd name="connsiteY3" fmla="*/ 2023793 h 4605068"/>
              <a:gd name="connsiteX4" fmla="*/ 5047780 w 12192000"/>
              <a:gd name="connsiteY4" fmla="*/ 4605068 h 4605068"/>
              <a:gd name="connsiteX5" fmla="*/ 0 w 12192000"/>
              <a:gd name="connsiteY5" fmla="*/ 1700001 h 4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605068">
                <a:moveTo>
                  <a:pt x="0" y="0"/>
                </a:moveTo>
                <a:lnTo>
                  <a:pt x="12192000" y="0"/>
                </a:lnTo>
                <a:lnTo>
                  <a:pt x="12192000" y="3221425"/>
                </a:lnTo>
                <a:lnTo>
                  <a:pt x="10051580" y="2023793"/>
                </a:lnTo>
                <a:lnTo>
                  <a:pt x="5047780" y="4605068"/>
                </a:lnTo>
                <a:lnTo>
                  <a:pt x="0" y="1700001"/>
                </a:lnTo>
                <a:close/>
              </a:path>
            </a:pathLst>
          </a:custGeom>
          <a:blipFill rotWithShape="1" dpi="0">
            <a:blip xmlns:r="http://schemas.openxmlformats.org/officeDocument/2006/relationships" r:embed="rId1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598" name="Freeform 24"/>
          <p:cNvSpPr/>
          <p:nvPr/>
        </p:nvSpPr>
        <p:spPr bwMode="auto">
          <a:xfrm>
            <a:off x="10090008" y="2797528"/>
            <a:ext cx="2101992" cy="2358232"/>
          </a:xfrm>
          <a:custGeom>
            <a:avLst/>
            <a:gdLst>
              <a:gd name="connsiteX0" fmla="*/ 2086833 w 2086833"/>
              <a:gd name="connsiteY0" fmla="*/ 0 h 2312943"/>
              <a:gd name="connsiteX1" fmla="*/ 2086833 w 2086833"/>
              <a:gd name="connsiteY1" fmla="*/ 2312943 h 2312943"/>
              <a:gd name="connsiteX2" fmla="*/ 0 w 2086833"/>
              <a:gd name="connsiteY2" fmla="*/ 1130920 h 2312943"/>
              <a:gd name="connsiteX3" fmla="*/ 1828800 w 2086833"/>
              <a:gd name="connsiteY3" fmla="*/ 140320 h 231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833" h="2312943">
                <a:moveTo>
                  <a:pt x="2086833" y="0"/>
                </a:moveTo>
                <a:lnTo>
                  <a:pt x="2086833" y="2312943"/>
                </a:lnTo>
                <a:lnTo>
                  <a:pt x="0" y="1130920"/>
                </a:lnTo>
                <a:lnTo>
                  <a:pt x="1828800" y="140320"/>
                </a:lnTo>
                <a:close/>
              </a:path>
            </a:pathLst>
          </a:custGeom>
          <a:solidFill>
            <a:srgbClr val="33C2FF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noAutofit/>
          </a:bodyPr>
          <a:p>
            <a:endParaRPr dirty="0" lang="en-US"/>
          </a:p>
        </p:txBody>
      </p:sp>
      <p:sp>
        <p:nvSpPr>
          <p:cNvPr id="1048599" name="Freeform 9"/>
          <p:cNvSpPr/>
          <p:nvPr/>
        </p:nvSpPr>
        <p:spPr bwMode="auto">
          <a:xfrm>
            <a:off x="10107820" y="1875492"/>
            <a:ext cx="1834476" cy="2077355"/>
          </a:xfrm>
          <a:custGeom>
            <a:avLst/>
            <a:gdLst>
              <a:gd name="T0" fmla="*/ 0 w 1154"/>
              <a:gd name="T1" fmla="*/ 0 h 1291"/>
              <a:gd name="T2" fmla="*/ 1154 w 1154"/>
              <a:gd name="T3" fmla="*/ 667 h 1291"/>
              <a:gd name="T4" fmla="*/ 0 w 1154"/>
              <a:gd name="T5" fmla="*/ 1291 h 1291"/>
              <a:gd name="T6" fmla="*/ 0 w 1154"/>
              <a:gd name="T7" fmla="*/ 1291 h 1291"/>
              <a:gd name="T8" fmla="*/ 0 w 1154"/>
              <a:gd name="T9" fmla="*/ 0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4" h="1291">
                <a:moveTo>
                  <a:pt x="0" y="0"/>
                </a:moveTo>
                <a:lnTo>
                  <a:pt x="1154" y="667"/>
                </a:lnTo>
                <a:lnTo>
                  <a:pt x="0" y="1291"/>
                </a:lnTo>
                <a:lnTo>
                  <a:pt x="0" y="1291"/>
                </a:lnTo>
                <a:lnTo>
                  <a:pt x="0" y="0"/>
                </a:lnTo>
                <a:close/>
              </a:path>
            </a:pathLst>
          </a:custGeom>
          <a:solidFill>
            <a:srgbClr val="55D2FB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/>
          </a:p>
        </p:txBody>
      </p:sp>
      <p:sp>
        <p:nvSpPr>
          <p:cNvPr id="1048600" name="Freeform 10"/>
          <p:cNvSpPr/>
          <p:nvPr/>
        </p:nvSpPr>
        <p:spPr bwMode="auto">
          <a:xfrm>
            <a:off x="8211389" y="2844660"/>
            <a:ext cx="1915549" cy="2124019"/>
          </a:xfrm>
          <a:custGeom>
            <a:avLst/>
            <a:gdLst>
              <a:gd name="T0" fmla="*/ 1205 w 1205"/>
              <a:gd name="T1" fmla="*/ 679 h 1320"/>
              <a:gd name="T2" fmla="*/ 0 w 1205"/>
              <a:gd name="T3" fmla="*/ 1320 h 1320"/>
              <a:gd name="T4" fmla="*/ 0 w 1205"/>
              <a:gd name="T5" fmla="*/ 14 h 1320"/>
              <a:gd name="T6" fmla="*/ 30 w 1205"/>
              <a:gd name="T7" fmla="*/ 0 h 1320"/>
              <a:gd name="T8" fmla="*/ 1205 w 1205"/>
              <a:gd name="T9" fmla="*/ 679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1320">
                <a:moveTo>
                  <a:pt x="1205" y="679"/>
                </a:moveTo>
                <a:lnTo>
                  <a:pt x="0" y="1320"/>
                </a:lnTo>
                <a:lnTo>
                  <a:pt x="0" y="14"/>
                </a:lnTo>
                <a:lnTo>
                  <a:pt x="30" y="0"/>
                </a:lnTo>
                <a:lnTo>
                  <a:pt x="1205" y="679"/>
                </a:lnTo>
                <a:close/>
              </a:path>
            </a:pathLst>
          </a:custGeom>
          <a:solidFill>
            <a:srgbClr val="7EDAF9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/>
          </a:p>
        </p:txBody>
      </p:sp>
      <p:sp>
        <p:nvSpPr>
          <p:cNvPr id="1048601" name="Freeform 11"/>
          <p:cNvSpPr/>
          <p:nvPr/>
        </p:nvSpPr>
        <p:spPr bwMode="auto">
          <a:xfrm>
            <a:off x="8239960" y="1875570"/>
            <a:ext cx="1867859" cy="2077355"/>
          </a:xfrm>
          <a:custGeom>
            <a:avLst/>
            <a:gdLst>
              <a:gd name="T0" fmla="*/ 1175 w 1175"/>
              <a:gd name="T1" fmla="*/ 0 h 1291"/>
              <a:gd name="T2" fmla="*/ 1175 w 1175"/>
              <a:gd name="T3" fmla="*/ 1291 h 1291"/>
              <a:gd name="T4" fmla="*/ 1173 w 1175"/>
              <a:gd name="T5" fmla="*/ 1291 h 1291"/>
              <a:gd name="T6" fmla="*/ 0 w 1175"/>
              <a:gd name="T7" fmla="*/ 610 h 1291"/>
              <a:gd name="T8" fmla="*/ 1175 w 1175"/>
              <a:gd name="T9" fmla="*/ 0 h 1291"/>
              <a:gd name="T10" fmla="*/ 1175 w 1175"/>
              <a:gd name="T11" fmla="*/ 0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5" h="1291">
                <a:moveTo>
                  <a:pt x="1175" y="0"/>
                </a:moveTo>
                <a:lnTo>
                  <a:pt x="1175" y="1291"/>
                </a:lnTo>
                <a:lnTo>
                  <a:pt x="1173" y="1291"/>
                </a:lnTo>
                <a:lnTo>
                  <a:pt x="0" y="610"/>
                </a:lnTo>
                <a:lnTo>
                  <a:pt x="1175" y="0"/>
                </a:lnTo>
                <a:lnTo>
                  <a:pt x="1175" y="0"/>
                </a:lnTo>
                <a:close/>
              </a:path>
            </a:pathLst>
          </a:custGeom>
          <a:solidFill>
            <a:srgbClr val="29C5F9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/>
          </a:p>
        </p:txBody>
      </p:sp>
      <p:sp>
        <p:nvSpPr>
          <p:cNvPr id="1048602" name="Freeform 12"/>
          <p:cNvSpPr/>
          <p:nvPr/>
        </p:nvSpPr>
        <p:spPr bwMode="auto">
          <a:xfrm>
            <a:off x="6135285" y="2823545"/>
            <a:ext cx="2076105" cy="2124019"/>
          </a:xfrm>
          <a:custGeom>
            <a:avLst/>
            <a:gdLst>
              <a:gd name="T0" fmla="*/ 1306 w 1306"/>
              <a:gd name="T1" fmla="*/ 0 h 1320"/>
              <a:gd name="T2" fmla="*/ 1306 w 1306"/>
              <a:gd name="T3" fmla="*/ 1320 h 1320"/>
              <a:gd name="T4" fmla="*/ 0 w 1306"/>
              <a:gd name="T5" fmla="*/ 682 h 1320"/>
              <a:gd name="T6" fmla="*/ 1306 w 1306"/>
              <a:gd name="T7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6" h="1320">
                <a:moveTo>
                  <a:pt x="1306" y="0"/>
                </a:moveTo>
                <a:lnTo>
                  <a:pt x="1306" y="1320"/>
                </a:lnTo>
                <a:lnTo>
                  <a:pt x="0" y="682"/>
                </a:lnTo>
                <a:lnTo>
                  <a:pt x="1306" y="0"/>
                </a:lnTo>
                <a:close/>
              </a:path>
            </a:pathLst>
          </a:custGeom>
          <a:solidFill>
            <a:srgbClr val="3CCBFA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/>
          </a:p>
        </p:txBody>
      </p:sp>
      <p:sp>
        <p:nvSpPr>
          <p:cNvPr id="1048603" name="Freeform 42"/>
          <p:cNvSpPr/>
          <p:nvPr/>
        </p:nvSpPr>
        <p:spPr>
          <a:xfrm>
            <a:off x="-4" y="1"/>
            <a:ext cx="6648042" cy="4841118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04" name="Freeform 44"/>
          <p:cNvSpPr/>
          <p:nvPr/>
        </p:nvSpPr>
        <p:spPr bwMode="auto">
          <a:xfrm>
            <a:off x="-1" y="1218884"/>
            <a:ext cx="4934380" cy="4524942"/>
          </a:xfrm>
          <a:custGeom>
            <a:avLst/>
            <a:gdLst>
              <a:gd name="connsiteX0" fmla="*/ 0 w 4927653"/>
              <a:gd name="connsiteY0" fmla="*/ 0 h 4464186"/>
              <a:gd name="connsiteX1" fmla="*/ 4927653 w 4927653"/>
              <a:gd name="connsiteY1" fmla="*/ 2867161 h 4464186"/>
              <a:gd name="connsiteX2" fmla="*/ 4357741 w 4927653"/>
              <a:gd name="connsiteY2" fmla="*/ 3164023 h 4464186"/>
              <a:gd name="connsiteX3" fmla="*/ 2228903 w 4927653"/>
              <a:gd name="connsiteY3" fmla="*/ 4272099 h 4464186"/>
              <a:gd name="connsiteX4" fmla="*/ 1984428 w 4927653"/>
              <a:gd name="connsiteY4" fmla="*/ 4392749 h 4464186"/>
              <a:gd name="connsiteX5" fmla="*/ 1857428 w 4927653"/>
              <a:gd name="connsiteY5" fmla="*/ 4464186 h 4464186"/>
              <a:gd name="connsiteX6" fmla="*/ 0 w 4927653"/>
              <a:gd name="connsiteY6" fmla="*/ 3491824 h 446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7653" h="4464186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2228903" y="4272099"/>
                </a:lnTo>
                <a:lnTo>
                  <a:pt x="1984428" y="4392749"/>
                </a:lnTo>
                <a:lnTo>
                  <a:pt x="1857428" y="4464186"/>
                </a:lnTo>
                <a:lnTo>
                  <a:pt x="0" y="3491824"/>
                </a:lnTo>
                <a:close/>
              </a:path>
            </a:pathLst>
          </a:custGeom>
          <a:solidFill>
            <a:srgbClr val="29C6FA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noAutofit/>
          </a:bodyPr>
          <a:p>
            <a:endParaRPr dirty="0" lang="en-US"/>
          </a:p>
        </p:txBody>
      </p:sp>
      <p:sp>
        <p:nvSpPr>
          <p:cNvPr id="1048605" name="Freeform 28"/>
          <p:cNvSpPr/>
          <p:nvPr/>
        </p:nvSpPr>
        <p:spPr bwMode="auto">
          <a:xfrm>
            <a:off x="-1" y="1218886"/>
            <a:ext cx="4934380" cy="3207084"/>
          </a:xfrm>
          <a:custGeom>
            <a:avLst/>
            <a:gdLst>
              <a:gd name="connsiteX0" fmla="*/ 0 w 4927653"/>
              <a:gd name="connsiteY0" fmla="*/ 0 h 3164023"/>
              <a:gd name="connsiteX1" fmla="*/ 4927653 w 4927653"/>
              <a:gd name="connsiteY1" fmla="*/ 2867161 h 3164023"/>
              <a:gd name="connsiteX2" fmla="*/ 4357741 w 4927653"/>
              <a:gd name="connsiteY2" fmla="*/ 3164023 h 3164023"/>
              <a:gd name="connsiteX3" fmla="*/ 0 w 4927653"/>
              <a:gd name="connsiteY3" fmla="*/ 627164 h 31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53" h="3164023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0" y="627164"/>
                </a:lnTo>
                <a:close/>
              </a:path>
            </a:pathLst>
          </a:custGeom>
          <a:gradFill flip="none" rotWithShape="1">
            <a:gsLst>
              <a:gs pos="0">
                <a:srgbClr val="38CAFE"/>
              </a:gs>
              <a:gs pos="53000">
                <a:srgbClr val="A9E8FF">
                  <a:alpha val="4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noAutofit/>
          </a:bodyPr>
          <a:p>
            <a:endParaRPr dirty="0" lang="en-US"/>
          </a:p>
        </p:txBody>
      </p:sp>
      <p:sp>
        <p:nvSpPr>
          <p:cNvPr id="1048606" name="Freeform 22"/>
          <p:cNvSpPr/>
          <p:nvPr/>
        </p:nvSpPr>
        <p:spPr>
          <a:xfrm>
            <a:off x="14281" y="1263878"/>
            <a:ext cx="12192007" cy="5202237"/>
          </a:xfrm>
          <a:custGeom>
            <a:avLst/>
            <a:gdLst>
              <a:gd name="connsiteX0" fmla="*/ 10215615 w 12175385"/>
              <a:gd name="connsiteY0" fmla="*/ 0 h 5132388"/>
              <a:gd name="connsiteX1" fmla="*/ 12175385 w 12175385"/>
              <a:gd name="connsiteY1" fmla="*/ 1133839 h 5132388"/>
              <a:gd name="connsiteX2" fmla="*/ 12175385 w 12175385"/>
              <a:gd name="connsiteY2" fmla="*/ 1914889 h 5132388"/>
              <a:gd name="connsiteX3" fmla="*/ 10215615 w 12175385"/>
              <a:gd name="connsiteY3" fmla="*/ 781050 h 5132388"/>
              <a:gd name="connsiteX4" fmla="*/ 1857428 w 12175385"/>
              <a:gd name="connsiteY4" fmla="*/ 5132388 h 5132388"/>
              <a:gd name="connsiteX5" fmla="*/ 0 w 12175385"/>
              <a:gd name="connsiteY5" fmla="*/ 4157340 h 5132388"/>
              <a:gd name="connsiteX6" fmla="*/ 0 w 12175385"/>
              <a:gd name="connsiteY6" fmla="*/ 3376290 h 5132388"/>
              <a:gd name="connsiteX7" fmla="*/ 1857428 w 12175385"/>
              <a:gd name="connsiteY7" fmla="*/ 4351338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5385" h="5132388">
                <a:moveTo>
                  <a:pt x="10215615" y="0"/>
                </a:moveTo>
                <a:lnTo>
                  <a:pt x="12175385" y="1133839"/>
                </a:lnTo>
                <a:lnTo>
                  <a:pt x="12175385" y="1914889"/>
                </a:lnTo>
                <a:lnTo>
                  <a:pt x="10215615" y="781050"/>
                </a:lnTo>
                <a:lnTo>
                  <a:pt x="1857428" y="5132388"/>
                </a:lnTo>
                <a:lnTo>
                  <a:pt x="0" y="4157340"/>
                </a:lnTo>
                <a:lnTo>
                  <a:pt x="0" y="3376290"/>
                </a:lnTo>
                <a:lnTo>
                  <a:pt x="1857428" y="4351338"/>
                </a:lnTo>
                <a:close/>
              </a:path>
            </a:pathLst>
          </a:custGeom>
          <a:solidFill>
            <a:srgbClr val="64E9FF"/>
          </a:solidFill>
          <a:ln>
            <a:noFill/>
          </a:ln>
          <a:effectLst>
            <a:outerShdw algn="tl" blurRad="76200" dir="5400000" dist="50800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07" name="Freeform 46"/>
          <p:cNvSpPr/>
          <p:nvPr/>
        </p:nvSpPr>
        <p:spPr>
          <a:xfrm>
            <a:off x="1" y="5470207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55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grpSp>
        <p:nvGrpSpPr>
          <p:cNvPr id="55" name="Group 3"/>
          <p:cNvGrpSpPr/>
          <p:nvPr/>
        </p:nvGrpSpPr>
        <p:grpSpPr>
          <a:xfrm>
            <a:off x="5395281" y="4758897"/>
            <a:ext cx="4389659" cy="1157380"/>
            <a:chOff x="6515526" y="5167813"/>
            <a:chExt cx="2044315" cy="505211"/>
          </a:xfrm>
        </p:grpSpPr>
        <p:sp>
          <p:nvSpPr>
            <p:cNvPr id="1048608" name="Rectangle 70"/>
            <p:cNvSpPr/>
            <p:nvPr/>
          </p:nvSpPr>
          <p:spPr>
            <a:xfrm>
              <a:off x="6515526" y="5167813"/>
              <a:ext cx="954607" cy="272751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r>
                <a:rPr b="1" dirty="0" sz="3600" lang="en-US" smtClean="0">
                  <a:ln w="0">
                    <a:noFill/>
                  </a:ln>
                  <a:solidFill>
                    <a:srgbClr val="FF0000"/>
                  </a:solidFill>
                  <a:latin typeface="Algerian" panose="04020705040A02060702" pitchFamily="82" charset="0"/>
                  <a:ea typeface="Open Sans" panose="020B0606030504020204" pitchFamily="34" charset="0"/>
                  <a:cs typeface="Open Sans" panose="020B0606030504020204" pitchFamily="34" charset="0"/>
                </a:rPr>
                <a:t>Business</a:t>
              </a:r>
              <a:endParaRPr b="1" cap="none" dirty="0" sz="3600" lang="en-US" spc="0">
                <a:ln w="0">
                  <a:noFill/>
                </a:ln>
                <a:solidFill>
                  <a:srgbClr val="FF0000"/>
                </a:solidFill>
                <a:latin typeface="Algerian" panose="04020705040A02060702" pitchFamily="8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48609" name="Rectangle 20"/>
            <p:cNvSpPr/>
            <p:nvPr/>
          </p:nvSpPr>
          <p:spPr>
            <a:xfrm>
              <a:off x="7732789" y="5400273"/>
              <a:ext cx="827052" cy="272751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pPr algn="ctr"/>
              <a:r>
                <a:rPr b="1" dirty="0" sz="3600" lang="en-US">
                  <a:ln w="0">
                    <a:noFill/>
                  </a:ln>
                  <a:solidFill>
                    <a:srgbClr val="FF0000"/>
                  </a:solidFill>
                  <a:latin typeface="Algerian" panose="04020705040A02060702" pitchFamily="82" charset="0"/>
                  <a:ea typeface="Open Sans" panose="020B0606030504020204" pitchFamily="34" charset="0"/>
                  <a:cs typeface="Open Sans" panose="020B0606030504020204" pitchFamily="34" charset="0"/>
                </a:rPr>
                <a:t>Preview</a:t>
              </a:r>
              <a:endParaRPr b="1" cap="none" dirty="0" sz="3600" lang="en-US" spc="0">
                <a:ln w="0">
                  <a:noFill/>
                </a:ln>
                <a:solidFill>
                  <a:srgbClr val="FF0000"/>
                </a:solidFill>
                <a:latin typeface="Algerian" panose="04020705040A02060702" pitchFamily="8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097157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83331" y="3286117"/>
            <a:ext cx="3291010" cy="2448601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3" descr="High angle view of a work table with a laptop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7764" b="15628"/>
          <a:stretch>
            <a:fillRect/>
          </a:stretch>
        </p:blipFill>
        <p:spPr>
          <a:xfrm>
            <a:off x="-92467" y="10"/>
            <a:ext cx="12431730" cy="6857990"/>
          </a:xfrm>
          <a:prstGeom prst="rect"/>
        </p:spPr>
      </p:pic>
      <p:sp>
        <p:nvSpPr>
          <p:cNvPr id="1048610" name="Title 1"/>
          <p:cNvSpPr>
            <a:spLocks noGrp="1"/>
          </p:cNvSpPr>
          <p:nvPr>
            <p:ph type="ctrTitle"/>
          </p:nvPr>
        </p:nvSpPr>
        <p:spPr>
          <a:xfrm>
            <a:off x="2786047" y="609600"/>
            <a:ext cx="6487955" cy="1320800"/>
          </a:xfrm>
        </p:spPr>
        <p:txBody>
          <a:bodyPr anchor="t" bIns="45720" lIns="91440" rIns="91440" rtlCol="0" tIns="45720" vert="horz">
            <a:normAutofit/>
          </a:bodyPr>
          <a:p>
            <a:pPr algn="ctr"/>
            <a:r>
              <a:rPr b="1" dirty="0" sz="3600" i="0" lang="en-US" smtClean="0">
                <a:solidFill>
                  <a:srgbClr val="FF0000"/>
                </a:solidFill>
              </a:rPr>
              <a:t>WHAT JMRC INTL DO?</a:t>
            </a:r>
            <a:endParaRPr b="1" dirty="0" sz="3600" lang="en-US">
              <a:solidFill>
                <a:srgbClr val="FF0000"/>
              </a:solidFill>
            </a:endParaRPr>
          </a:p>
        </p:txBody>
      </p:sp>
      <p:sp>
        <p:nvSpPr>
          <p:cNvPr id="1048611" name="Subtitle 2"/>
          <p:cNvSpPr>
            <a:spLocks noGrp="1"/>
          </p:cNvSpPr>
          <p:nvPr>
            <p:ph type="subTitle" idx="1"/>
          </p:nvPr>
        </p:nvSpPr>
        <p:spPr>
          <a:xfrm>
            <a:off x="2453537" y="2242128"/>
            <a:ext cx="6487955" cy="3882362"/>
          </a:xfrm>
        </p:spPr>
        <p:txBody>
          <a:bodyPr bIns="45720" lIns="91440" rIns="91440" rtlCol="0" tIns="45720" vert="horz">
            <a:normAutofit/>
          </a:bodyPr>
          <a:p>
            <a:pPr algn="l" indent="-342900" marL="342900">
              <a:buFont typeface="Wingdings 3" charset="2"/>
              <a:buChar char=""/>
            </a:pPr>
            <a:r>
              <a:rPr b="1" dirty="0" lang="en-US" smtClean="0">
                <a:solidFill>
                  <a:srgbClr val="FF0000"/>
                </a:solidFill>
              </a:rPr>
              <a:t>JMRC INTL</a:t>
            </a:r>
            <a:r>
              <a:rPr dirty="0" lang="en-US" smtClean="0">
                <a:solidFill>
                  <a:srgbClr val="FF0000"/>
                </a:solidFill>
              </a:rPr>
              <a:t> </a:t>
            </a:r>
            <a:r>
              <a:rPr b="1" dirty="0" sz="3200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Solutions to Health Problems and Support Economic Growth Through Farming and a company </a:t>
            </a:r>
            <a:r>
              <a:rPr b="1" dirty="0" sz="3200"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that empowers the </a:t>
            </a:r>
            <a:r>
              <a:rPr b="1" dirty="0" sz="3200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Ordinary People </a:t>
            </a:r>
            <a:r>
              <a:rPr b="1" dirty="0" sz="3200"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by giving </a:t>
            </a:r>
            <a:r>
              <a:rPr b="1" dirty="0" sz="3200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Extra Opportunities to EARN…</a:t>
            </a:r>
            <a:r>
              <a:rPr b="1" dirty="0"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Freeform 120"/>
          <p:cNvSpPr/>
          <p:nvPr/>
        </p:nvSpPr>
        <p:spPr>
          <a:xfrm>
            <a:off x="433332" y="108474"/>
            <a:ext cx="12192000" cy="6858000"/>
          </a:xfrm>
          <a:custGeom>
            <a:avLst/>
            <a:gdLst>
              <a:gd name="connsiteX0" fmla="*/ 1052322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398845 h 6858000"/>
              <a:gd name="connsiteX3" fmla="*/ 12106031 w 12192000"/>
              <a:gd name="connsiteY3" fmla="*/ 4418734 h 6858000"/>
              <a:gd name="connsiteX4" fmla="*/ 7236250 w 12192000"/>
              <a:gd name="connsiteY4" fmla="*/ 4634577 h 6858000"/>
              <a:gd name="connsiteX5" fmla="*/ 3877451 w 12192000"/>
              <a:gd name="connsiteY5" fmla="*/ 6757126 h 6858000"/>
              <a:gd name="connsiteX6" fmla="*/ 380034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3661609 h 6858000"/>
              <a:gd name="connsiteX9" fmla="*/ 114844 w 12192000"/>
              <a:gd name="connsiteY9" fmla="*/ 3648787 h 6858000"/>
              <a:gd name="connsiteX10" fmla="*/ 1443788 w 12192000"/>
              <a:gd name="connsiteY10" fmla="*/ 2811320 h 6858000"/>
              <a:gd name="connsiteX11" fmla="*/ 6140714 w 12192000"/>
              <a:gd name="connsiteY11" fmla="*/ 1459714 h 6858000"/>
              <a:gd name="connsiteX12" fmla="*/ 10415284 w 12192000"/>
              <a:gd name="connsiteY12" fmla="*/ 1063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10523226" y="0"/>
                </a:moveTo>
                <a:lnTo>
                  <a:pt x="12192000" y="0"/>
                </a:lnTo>
                <a:lnTo>
                  <a:pt x="12192000" y="4398845"/>
                </a:lnTo>
                <a:lnTo>
                  <a:pt x="12106031" y="4418734"/>
                </a:lnTo>
                <a:cubicBezTo>
                  <a:pt x="10322516" y="4806074"/>
                  <a:pt x="8860477" y="4550230"/>
                  <a:pt x="7236250" y="4634577"/>
                </a:cubicBezTo>
                <a:cubicBezTo>
                  <a:pt x="5752923" y="4711692"/>
                  <a:pt x="4840379" y="5522739"/>
                  <a:pt x="3877451" y="6757126"/>
                </a:cubicBezTo>
                <a:lnTo>
                  <a:pt x="3800340" y="6858000"/>
                </a:lnTo>
                <a:lnTo>
                  <a:pt x="0" y="6858000"/>
                </a:lnTo>
                <a:lnTo>
                  <a:pt x="0" y="3661609"/>
                </a:lnTo>
                <a:lnTo>
                  <a:pt x="114844" y="3648787"/>
                </a:lnTo>
                <a:cubicBezTo>
                  <a:pt x="570604" y="3570783"/>
                  <a:pt x="1017211" y="3302379"/>
                  <a:pt x="1443788" y="2811320"/>
                </a:cubicBezTo>
                <a:cubicBezTo>
                  <a:pt x="2683216" y="1395327"/>
                  <a:pt x="3839629" y="1147006"/>
                  <a:pt x="6140714" y="1459714"/>
                </a:cubicBezTo>
                <a:cubicBezTo>
                  <a:pt x="7035270" y="1583877"/>
                  <a:pt x="9224514" y="1167099"/>
                  <a:pt x="10415284" y="106311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EBFC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/>
              <a:t>v</a:t>
            </a:r>
          </a:p>
        </p:txBody>
      </p:sp>
      <p:grpSp>
        <p:nvGrpSpPr>
          <p:cNvPr id="59" name="Group 113"/>
          <p:cNvGrpSpPr/>
          <p:nvPr/>
        </p:nvGrpSpPr>
        <p:grpSpPr>
          <a:xfrm>
            <a:off x="78144" y="0"/>
            <a:ext cx="5986473" cy="3272768"/>
            <a:chOff x="237168" y="0"/>
            <a:chExt cx="5986473" cy="3272768"/>
          </a:xfrm>
        </p:grpSpPr>
        <p:sp>
          <p:nvSpPr>
            <p:cNvPr id="1048616" name="Freeform 46"/>
            <p:cNvSpPr/>
            <p:nvPr/>
          </p:nvSpPr>
          <p:spPr bwMode="auto">
            <a:xfrm>
              <a:off x="2396773" y="0"/>
              <a:ext cx="3826868" cy="1462334"/>
            </a:xfrm>
            <a:custGeom>
              <a:avLst/>
              <a:gdLst>
                <a:gd name="connsiteX0" fmla="*/ 0 w 3826868"/>
                <a:gd name="connsiteY0" fmla="*/ 0 h 1462334"/>
                <a:gd name="connsiteX1" fmla="*/ 3826868 w 3826868"/>
                <a:gd name="connsiteY1" fmla="*/ 0 h 1462334"/>
                <a:gd name="connsiteX2" fmla="*/ 3747083 w 3826868"/>
                <a:gd name="connsiteY2" fmla="*/ 92650 h 1462334"/>
                <a:gd name="connsiteX3" fmla="*/ 3101090 w 3826868"/>
                <a:gd name="connsiteY3" fmla="*/ 842809 h 1462334"/>
                <a:gd name="connsiteX4" fmla="*/ 2263410 w 3826868"/>
                <a:gd name="connsiteY4" fmla="*/ 1389449 h 1462334"/>
                <a:gd name="connsiteX5" fmla="*/ 1871184 w 3826868"/>
                <a:gd name="connsiteY5" fmla="*/ 1459531 h 1462334"/>
                <a:gd name="connsiteX6" fmla="*/ 1750716 w 3826868"/>
                <a:gd name="connsiteY6" fmla="*/ 1462334 h 1462334"/>
                <a:gd name="connsiteX7" fmla="*/ 588047 w 3826868"/>
                <a:gd name="connsiteY7" fmla="*/ 1030629 h 1462334"/>
                <a:gd name="connsiteX8" fmla="*/ 29440 w 3826868"/>
                <a:gd name="connsiteY8" fmla="*/ 138322 h 146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6868" h="1462334">
                  <a:moveTo>
                    <a:pt x="0" y="0"/>
                  </a:moveTo>
                  <a:lnTo>
                    <a:pt x="3826868" y="0"/>
                  </a:lnTo>
                  <a:lnTo>
                    <a:pt x="3747083" y="92650"/>
                  </a:lnTo>
                  <a:cubicBezTo>
                    <a:pt x="3101090" y="842809"/>
                    <a:pt x="3101090" y="842809"/>
                    <a:pt x="3101090" y="842809"/>
                  </a:cubicBezTo>
                  <a:cubicBezTo>
                    <a:pt x="2871358" y="1111924"/>
                    <a:pt x="2579991" y="1294138"/>
                    <a:pt x="2263410" y="1389449"/>
                  </a:cubicBezTo>
                  <a:cubicBezTo>
                    <a:pt x="2134536" y="1425892"/>
                    <a:pt x="2005661" y="1451121"/>
                    <a:pt x="1871184" y="1459531"/>
                  </a:cubicBezTo>
                  <a:cubicBezTo>
                    <a:pt x="1831962" y="1462334"/>
                    <a:pt x="1792739" y="1462334"/>
                    <a:pt x="1750716" y="1462334"/>
                  </a:cubicBezTo>
                  <a:cubicBezTo>
                    <a:pt x="1338878" y="1462334"/>
                    <a:pt x="927042" y="1322170"/>
                    <a:pt x="588047" y="1030629"/>
                  </a:cubicBezTo>
                  <a:cubicBezTo>
                    <a:pt x="305698" y="787532"/>
                    <a:pt x="118149" y="474216"/>
                    <a:pt x="29440" y="138322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01A0D9"/>
                </a:gs>
                <a:gs pos="100000">
                  <a:srgbClr val="3EDCFC"/>
                </a:gs>
              </a:gsLst>
              <a:lin ang="189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noAutofit/>
            </a:bodyPr>
            <a:p>
              <a:endParaRPr dirty="0" lang="en-US"/>
            </a:p>
          </p:txBody>
        </p:sp>
        <p:sp>
          <p:nvSpPr>
            <p:cNvPr id="1048617" name="Freeform 41"/>
            <p:cNvSpPr/>
            <p:nvPr/>
          </p:nvSpPr>
          <p:spPr bwMode="auto">
            <a:xfrm>
              <a:off x="1208913" y="0"/>
              <a:ext cx="4729268" cy="2475166"/>
            </a:xfrm>
            <a:custGeom>
              <a:avLst/>
              <a:gdLst>
                <a:gd name="connsiteX0" fmla="*/ 141588 w 4729268"/>
                <a:gd name="connsiteY0" fmla="*/ 0 h 2475166"/>
                <a:gd name="connsiteX1" fmla="*/ 4729268 w 4729268"/>
                <a:gd name="connsiteY1" fmla="*/ 0 h 2475166"/>
                <a:gd name="connsiteX2" fmla="*/ 4626749 w 4729268"/>
                <a:gd name="connsiteY2" fmla="*/ 119231 h 2475166"/>
                <a:gd name="connsiteX3" fmla="*/ 3478409 w 4729268"/>
                <a:gd name="connsiteY3" fmla="*/ 1454767 h 2475166"/>
                <a:gd name="connsiteX4" fmla="*/ 3131056 w 4729268"/>
                <a:gd name="connsiteY4" fmla="*/ 1855638 h 2475166"/>
                <a:gd name="connsiteX5" fmla="*/ 2349510 w 4729268"/>
                <a:gd name="connsiteY5" fmla="*/ 2382657 h 2475166"/>
                <a:gd name="connsiteX6" fmla="*/ 1780858 w 4729268"/>
                <a:gd name="connsiteY6" fmla="*/ 2475166 h 2475166"/>
                <a:gd name="connsiteX7" fmla="*/ 618343 w 4729268"/>
                <a:gd name="connsiteY7" fmla="*/ 2043459 h 2475166"/>
                <a:gd name="connsiteX8" fmla="*/ 96047 w 4729268"/>
                <a:gd name="connsiteY8" fmla="*/ 115165 h 247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9268" h="2475166">
                  <a:moveTo>
                    <a:pt x="141588" y="0"/>
                  </a:moveTo>
                  <a:lnTo>
                    <a:pt x="4729268" y="0"/>
                  </a:lnTo>
                  <a:lnTo>
                    <a:pt x="4626749" y="119231"/>
                  </a:lnTo>
                  <a:cubicBezTo>
                    <a:pt x="3478409" y="1454767"/>
                    <a:pt x="3478409" y="1454767"/>
                    <a:pt x="3478409" y="1454767"/>
                  </a:cubicBezTo>
                  <a:cubicBezTo>
                    <a:pt x="3131056" y="1855638"/>
                    <a:pt x="3131056" y="1855638"/>
                    <a:pt x="3131056" y="1855638"/>
                  </a:cubicBezTo>
                  <a:cubicBezTo>
                    <a:pt x="2915360" y="2107934"/>
                    <a:pt x="2643640" y="2284542"/>
                    <a:pt x="2349510" y="2382657"/>
                  </a:cubicBezTo>
                  <a:cubicBezTo>
                    <a:pt x="2164628" y="2444330"/>
                    <a:pt x="1974144" y="2475166"/>
                    <a:pt x="1780858" y="2475166"/>
                  </a:cubicBezTo>
                  <a:cubicBezTo>
                    <a:pt x="1369076" y="2475166"/>
                    <a:pt x="957293" y="2332198"/>
                    <a:pt x="618343" y="2043459"/>
                  </a:cubicBezTo>
                  <a:cubicBezTo>
                    <a:pt x="50764" y="1554470"/>
                    <a:pt x="-133239" y="784094"/>
                    <a:pt x="96047" y="1151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101600" dir="2700000" dist="38100" rotWithShape="0">
                <a:prstClr val="black">
                  <a:alpha val="6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p>
              <a:endParaRPr dirty="0" lang="en-US"/>
            </a:p>
          </p:txBody>
        </p:sp>
        <p:sp>
          <p:nvSpPr>
            <p:cNvPr id="1048618" name="Freeform 39"/>
            <p:cNvSpPr/>
            <p:nvPr/>
          </p:nvSpPr>
          <p:spPr>
            <a:xfrm>
              <a:off x="237168" y="0"/>
              <a:ext cx="5414398" cy="3272768"/>
            </a:xfrm>
            <a:custGeom>
              <a:avLst/>
              <a:gdLst>
                <a:gd name="connsiteX0" fmla="*/ 711768 w 5414398"/>
                <a:gd name="connsiteY0" fmla="*/ 0 h 3272768"/>
                <a:gd name="connsiteX1" fmla="*/ 5414398 w 5414398"/>
                <a:gd name="connsiteY1" fmla="*/ 0 h 3272768"/>
                <a:gd name="connsiteX2" fmla="*/ 5367108 w 5414398"/>
                <a:gd name="connsiteY2" fmla="*/ 54895 h 3272768"/>
                <a:gd name="connsiteX3" fmla="*/ 4056223 w 5414398"/>
                <a:gd name="connsiteY3" fmla="*/ 1576571 h 3272768"/>
                <a:gd name="connsiteX4" fmla="*/ 3319443 w 5414398"/>
                <a:gd name="connsiteY4" fmla="*/ 2434483 h 3272768"/>
                <a:gd name="connsiteX5" fmla="*/ 3131747 w 5414398"/>
                <a:gd name="connsiteY5" fmla="*/ 2653166 h 3272768"/>
                <a:gd name="connsiteX6" fmla="*/ 1778649 w 5414398"/>
                <a:gd name="connsiteY6" fmla="*/ 3272768 h 3272768"/>
                <a:gd name="connsiteX7" fmla="*/ 618852 w 5414398"/>
                <a:gd name="connsiteY7" fmla="*/ 2841009 h 3272768"/>
                <a:gd name="connsiteX8" fmla="*/ 431155 w 5414398"/>
                <a:gd name="connsiteY8" fmla="*/ 326151 h 3272768"/>
                <a:gd name="connsiteX9" fmla="*/ 617556 w 5414398"/>
                <a:gd name="connsiteY9" fmla="*/ 109500 h 327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4398" h="3272768">
                  <a:moveTo>
                    <a:pt x="711768" y="0"/>
                  </a:moveTo>
                  <a:lnTo>
                    <a:pt x="5414398" y="0"/>
                  </a:lnTo>
                  <a:lnTo>
                    <a:pt x="5367108" y="54895"/>
                  </a:lnTo>
                  <a:cubicBezTo>
                    <a:pt x="4056223" y="1576571"/>
                    <a:pt x="4056223" y="1576571"/>
                    <a:pt x="4056223" y="1576571"/>
                  </a:cubicBezTo>
                  <a:cubicBezTo>
                    <a:pt x="3319443" y="2434483"/>
                    <a:pt x="3319443" y="2434483"/>
                    <a:pt x="3319443" y="2434483"/>
                  </a:cubicBezTo>
                  <a:cubicBezTo>
                    <a:pt x="3131747" y="2653166"/>
                    <a:pt x="3131747" y="2653166"/>
                    <a:pt x="3131747" y="2653166"/>
                  </a:cubicBezTo>
                  <a:cubicBezTo>
                    <a:pt x="2778765" y="3062496"/>
                    <a:pt x="2280108" y="3272768"/>
                    <a:pt x="1778649" y="3272768"/>
                  </a:cubicBezTo>
                  <a:cubicBezTo>
                    <a:pt x="1366837" y="3272768"/>
                    <a:pt x="955025" y="3129783"/>
                    <a:pt x="618852" y="2841009"/>
                  </a:cubicBezTo>
                  <a:cubicBezTo>
                    <a:pt x="-126332" y="2198977"/>
                    <a:pt x="-210376" y="1071917"/>
                    <a:pt x="431155" y="326151"/>
                  </a:cubicBezTo>
                  <a:cubicBezTo>
                    <a:pt x="497339" y="249227"/>
                    <a:pt x="559387" y="177110"/>
                    <a:pt x="617556" y="1095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1A0D9"/>
                </a:gs>
                <a:gs pos="100000">
                  <a:srgbClr val="3EDCFC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</p:grpSp>
      <p:grpSp>
        <p:nvGrpSpPr>
          <p:cNvPr id="60" name="Group 87"/>
          <p:cNvGrpSpPr/>
          <p:nvPr/>
        </p:nvGrpSpPr>
        <p:grpSpPr>
          <a:xfrm>
            <a:off x="865020" y="4045346"/>
            <a:ext cx="2467103" cy="663068"/>
            <a:chOff x="7394818" y="561572"/>
            <a:chExt cx="3644685" cy="602789"/>
          </a:xfrm>
        </p:grpSpPr>
        <p:sp>
          <p:nvSpPr>
            <p:cNvPr id="1048619" name="Rectangle 88"/>
            <p:cNvSpPr/>
            <p:nvPr/>
          </p:nvSpPr>
          <p:spPr>
            <a:xfrm>
              <a:off x="9080708" y="561572"/>
              <a:ext cx="272904" cy="363736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pPr algn="ctr"/>
              <a:endParaRPr b="1" dirty="0" sz="2000" lang="en-US">
                <a:ln w="0">
                  <a:noFill/>
                </a:ln>
                <a:solidFill>
                  <a:srgbClr val="7676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48620" name="TextBox 89"/>
            <p:cNvSpPr txBox="1"/>
            <p:nvPr/>
          </p:nvSpPr>
          <p:spPr>
            <a:xfrm>
              <a:off x="7394818" y="884564"/>
              <a:ext cx="3644685" cy="279797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endParaRPr dirty="0" sz="1400" lang="en-US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1" name="Group 2"/>
          <p:cNvGrpSpPr/>
          <p:nvPr/>
        </p:nvGrpSpPr>
        <p:grpSpPr>
          <a:xfrm>
            <a:off x="6650823" y="2667845"/>
            <a:ext cx="3059782" cy="620205"/>
            <a:chOff x="4098252" y="3353481"/>
            <a:chExt cx="3059782" cy="620205"/>
          </a:xfrm>
        </p:grpSpPr>
        <p:sp>
          <p:nvSpPr>
            <p:cNvPr id="1048621" name="Rectangle 109"/>
            <p:cNvSpPr/>
            <p:nvPr/>
          </p:nvSpPr>
          <p:spPr>
            <a:xfrm>
              <a:off x="4442090" y="3353481"/>
              <a:ext cx="2604363" cy="396240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pPr algn="ctr"/>
              <a:r>
                <a:rPr b="1" dirty="0" sz="2000" lang="en-US" smtClean="0">
                  <a:ln w="0">
                    <a:noFill/>
                  </a:ln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MARY JANE C. RAMA</a:t>
              </a:r>
              <a:endParaRPr b="1" dirty="0" sz="2000" lang="en-US">
                <a:ln w="0">
                  <a:noFill/>
                </a:ln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48622" name="TextBox 110"/>
            <p:cNvSpPr txBox="1"/>
            <p:nvPr/>
          </p:nvSpPr>
          <p:spPr>
            <a:xfrm>
              <a:off x="4098252" y="3665909"/>
              <a:ext cx="3059782" cy="307777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sz="1400" lang="en-US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CEO</a:t>
              </a:r>
              <a:endParaRPr b="1" dirty="0" sz="1400" lang="en-US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2" name="Group 114"/>
          <p:cNvGrpSpPr/>
          <p:nvPr/>
        </p:nvGrpSpPr>
        <p:grpSpPr>
          <a:xfrm rot="10800000" flipH="1">
            <a:off x="5631072" y="3851130"/>
            <a:ext cx="5533763" cy="3023836"/>
            <a:chOff x="237168" y="0"/>
            <a:chExt cx="5986473" cy="3272768"/>
          </a:xfrm>
        </p:grpSpPr>
        <p:sp>
          <p:nvSpPr>
            <p:cNvPr id="1048623" name="Freeform 115"/>
            <p:cNvSpPr/>
            <p:nvPr/>
          </p:nvSpPr>
          <p:spPr bwMode="auto">
            <a:xfrm>
              <a:off x="2396773" y="0"/>
              <a:ext cx="3826868" cy="1462334"/>
            </a:xfrm>
            <a:custGeom>
              <a:avLst/>
              <a:gdLst>
                <a:gd name="connsiteX0" fmla="*/ 0 w 3826868"/>
                <a:gd name="connsiteY0" fmla="*/ 0 h 1462334"/>
                <a:gd name="connsiteX1" fmla="*/ 3826868 w 3826868"/>
                <a:gd name="connsiteY1" fmla="*/ 0 h 1462334"/>
                <a:gd name="connsiteX2" fmla="*/ 3747083 w 3826868"/>
                <a:gd name="connsiteY2" fmla="*/ 92650 h 1462334"/>
                <a:gd name="connsiteX3" fmla="*/ 3101090 w 3826868"/>
                <a:gd name="connsiteY3" fmla="*/ 842809 h 1462334"/>
                <a:gd name="connsiteX4" fmla="*/ 2263410 w 3826868"/>
                <a:gd name="connsiteY4" fmla="*/ 1389449 h 1462334"/>
                <a:gd name="connsiteX5" fmla="*/ 1871184 w 3826868"/>
                <a:gd name="connsiteY5" fmla="*/ 1459531 h 1462334"/>
                <a:gd name="connsiteX6" fmla="*/ 1750716 w 3826868"/>
                <a:gd name="connsiteY6" fmla="*/ 1462334 h 1462334"/>
                <a:gd name="connsiteX7" fmla="*/ 588047 w 3826868"/>
                <a:gd name="connsiteY7" fmla="*/ 1030629 h 1462334"/>
                <a:gd name="connsiteX8" fmla="*/ 29440 w 3826868"/>
                <a:gd name="connsiteY8" fmla="*/ 138322 h 146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6868" h="1462334">
                  <a:moveTo>
                    <a:pt x="0" y="0"/>
                  </a:moveTo>
                  <a:lnTo>
                    <a:pt x="3826868" y="0"/>
                  </a:lnTo>
                  <a:lnTo>
                    <a:pt x="3747083" y="92650"/>
                  </a:lnTo>
                  <a:cubicBezTo>
                    <a:pt x="3101090" y="842809"/>
                    <a:pt x="3101090" y="842809"/>
                    <a:pt x="3101090" y="842809"/>
                  </a:cubicBezTo>
                  <a:cubicBezTo>
                    <a:pt x="2871358" y="1111924"/>
                    <a:pt x="2579991" y="1294138"/>
                    <a:pt x="2263410" y="1389449"/>
                  </a:cubicBezTo>
                  <a:cubicBezTo>
                    <a:pt x="2134536" y="1425892"/>
                    <a:pt x="2005661" y="1451121"/>
                    <a:pt x="1871184" y="1459531"/>
                  </a:cubicBezTo>
                  <a:cubicBezTo>
                    <a:pt x="1831962" y="1462334"/>
                    <a:pt x="1792739" y="1462334"/>
                    <a:pt x="1750716" y="1462334"/>
                  </a:cubicBezTo>
                  <a:cubicBezTo>
                    <a:pt x="1338878" y="1462334"/>
                    <a:pt x="927042" y="1322170"/>
                    <a:pt x="588047" y="1030629"/>
                  </a:cubicBezTo>
                  <a:cubicBezTo>
                    <a:pt x="305698" y="787532"/>
                    <a:pt x="118149" y="474216"/>
                    <a:pt x="29440" y="138322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01A0D9"/>
                </a:gs>
                <a:gs pos="100000">
                  <a:srgbClr val="3EDCFC"/>
                </a:gs>
              </a:gsLst>
              <a:lin ang="189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noAutofit/>
            </a:bodyPr>
            <a:p>
              <a:endParaRPr dirty="0" lang="en-US"/>
            </a:p>
          </p:txBody>
        </p:sp>
        <p:sp>
          <p:nvSpPr>
            <p:cNvPr id="1048624" name="Freeform 116"/>
            <p:cNvSpPr/>
            <p:nvPr/>
          </p:nvSpPr>
          <p:spPr bwMode="auto">
            <a:xfrm>
              <a:off x="1208913" y="0"/>
              <a:ext cx="4729268" cy="2475166"/>
            </a:xfrm>
            <a:custGeom>
              <a:avLst/>
              <a:gdLst>
                <a:gd name="connsiteX0" fmla="*/ 141588 w 4729268"/>
                <a:gd name="connsiteY0" fmla="*/ 0 h 2475166"/>
                <a:gd name="connsiteX1" fmla="*/ 4729268 w 4729268"/>
                <a:gd name="connsiteY1" fmla="*/ 0 h 2475166"/>
                <a:gd name="connsiteX2" fmla="*/ 4626749 w 4729268"/>
                <a:gd name="connsiteY2" fmla="*/ 119231 h 2475166"/>
                <a:gd name="connsiteX3" fmla="*/ 3478409 w 4729268"/>
                <a:gd name="connsiteY3" fmla="*/ 1454767 h 2475166"/>
                <a:gd name="connsiteX4" fmla="*/ 3131056 w 4729268"/>
                <a:gd name="connsiteY4" fmla="*/ 1855638 h 2475166"/>
                <a:gd name="connsiteX5" fmla="*/ 2349510 w 4729268"/>
                <a:gd name="connsiteY5" fmla="*/ 2382657 h 2475166"/>
                <a:gd name="connsiteX6" fmla="*/ 1780858 w 4729268"/>
                <a:gd name="connsiteY6" fmla="*/ 2475166 h 2475166"/>
                <a:gd name="connsiteX7" fmla="*/ 618343 w 4729268"/>
                <a:gd name="connsiteY7" fmla="*/ 2043459 h 2475166"/>
                <a:gd name="connsiteX8" fmla="*/ 96047 w 4729268"/>
                <a:gd name="connsiteY8" fmla="*/ 115165 h 247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9268" h="2475166">
                  <a:moveTo>
                    <a:pt x="141588" y="0"/>
                  </a:moveTo>
                  <a:lnTo>
                    <a:pt x="4729268" y="0"/>
                  </a:lnTo>
                  <a:lnTo>
                    <a:pt x="4626749" y="119231"/>
                  </a:lnTo>
                  <a:cubicBezTo>
                    <a:pt x="3478409" y="1454767"/>
                    <a:pt x="3478409" y="1454767"/>
                    <a:pt x="3478409" y="1454767"/>
                  </a:cubicBezTo>
                  <a:cubicBezTo>
                    <a:pt x="3131056" y="1855638"/>
                    <a:pt x="3131056" y="1855638"/>
                    <a:pt x="3131056" y="1855638"/>
                  </a:cubicBezTo>
                  <a:cubicBezTo>
                    <a:pt x="2915360" y="2107934"/>
                    <a:pt x="2643640" y="2284542"/>
                    <a:pt x="2349510" y="2382657"/>
                  </a:cubicBezTo>
                  <a:cubicBezTo>
                    <a:pt x="2164628" y="2444330"/>
                    <a:pt x="1974144" y="2475166"/>
                    <a:pt x="1780858" y="2475166"/>
                  </a:cubicBezTo>
                  <a:cubicBezTo>
                    <a:pt x="1369076" y="2475166"/>
                    <a:pt x="957293" y="2332198"/>
                    <a:pt x="618343" y="2043459"/>
                  </a:cubicBezTo>
                  <a:cubicBezTo>
                    <a:pt x="50764" y="1554470"/>
                    <a:pt x="-133239" y="784094"/>
                    <a:pt x="96047" y="1151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101600" dir="2700000" dist="38100" rotWithShape="0">
                <a:prstClr val="black">
                  <a:alpha val="6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p>
              <a:endParaRPr dirty="0" lang="en-US"/>
            </a:p>
          </p:txBody>
        </p:sp>
        <p:sp>
          <p:nvSpPr>
            <p:cNvPr id="1048625" name="Freeform 117"/>
            <p:cNvSpPr/>
            <p:nvPr/>
          </p:nvSpPr>
          <p:spPr>
            <a:xfrm>
              <a:off x="237168" y="0"/>
              <a:ext cx="5414398" cy="3272768"/>
            </a:xfrm>
            <a:custGeom>
              <a:avLst/>
              <a:gdLst>
                <a:gd name="connsiteX0" fmla="*/ 711768 w 5414398"/>
                <a:gd name="connsiteY0" fmla="*/ 0 h 3272768"/>
                <a:gd name="connsiteX1" fmla="*/ 5414398 w 5414398"/>
                <a:gd name="connsiteY1" fmla="*/ 0 h 3272768"/>
                <a:gd name="connsiteX2" fmla="*/ 5367108 w 5414398"/>
                <a:gd name="connsiteY2" fmla="*/ 54895 h 3272768"/>
                <a:gd name="connsiteX3" fmla="*/ 4056223 w 5414398"/>
                <a:gd name="connsiteY3" fmla="*/ 1576571 h 3272768"/>
                <a:gd name="connsiteX4" fmla="*/ 3319443 w 5414398"/>
                <a:gd name="connsiteY4" fmla="*/ 2434483 h 3272768"/>
                <a:gd name="connsiteX5" fmla="*/ 3131747 w 5414398"/>
                <a:gd name="connsiteY5" fmla="*/ 2653166 h 3272768"/>
                <a:gd name="connsiteX6" fmla="*/ 1778649 w 5414398"/>
                <a:gd name="connsiteY6" fmla="*/ 3272768 h 3272768"/>
                <a:gd name="connsiteX7" fmla="*/ 618852 w 5414398"/>
                <a:gd name="connsiteY7" fmla="*/ 2841009 h 3272768"/>
                <a:gd name="connsiteX8" fmla="*/ 431155 w 5414398"/>
                <a:gd name="connsiteY8" fmla="*/ 326151 h 3272768"/>
                <a:gd name="connsiteX9" fmla="*/ 617556 w 5414398"/>
                <a:gd name="connsiteY9" fmla="*/ 109500 h 327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4398" h="3272768">
                  <a:moveTo>
                    <a:pt x="711768" y="0"/>
                  </a:moveTo>
                  <a:lnTo>
                    <a:pt x="5414398" y="0"/>
                  </a:lnTo>
                  <a:lnTo>
                    <a:pt x="5367108" y="54895"/>
                  </a:lnTo>
                  <a:cubicBezTo>
                    <a:pt x="4056223" y="1576571"/>
                    <a:pt x="4056223" y="1576571"/>
                    <a:pt x="4056223" y="1576571"/>
                  </a:cubicBezTo>
                  <a:cubicBezTo>
                    <a:pt x="3319443" y="2434483"/>
                    <a:pt x="3319443" y="2434483"/>
                    <a:pt x="3319443" y="2434483"/>
                  </a:cubicBezTo>
                  <a:cubicBezTo>
                    <a:pt x="3131747" y="2653166"/>
                    <a:pt x="3131747" y="2653166"/>
                    <a:pt x="3131747" y="2653166"/>
                  </a:cubicBezTo>
                  <a:cubicBezTo>
                    <a:pt x="2778765" y="3062496"/>
                    <a:pt x="2280108" y="3272768"/>
                    <a:pt x="1778649" y="3272768"/>
                  </a:cubicBezTo>
                  <a:cubicBezTo>
                    <a:pt x="1366837" y="3272768"/>
                    <a:pt x="955025" y="3129783"/>
                    <a:pt x="618852" y="2841009"/>
                  </a:cubicBezTo>
                  <a:cubicBezTo>
                    <a:pt x="-126332" y="2198977"/>
                    <a:pt x="-210376" y="1071917"/>
                    <a:pt x="431155" y="326151"/>
                  </a:cubicBezTo>
                  <a:cubicBezTo>
                    <a:pt x="497339" y="249227"/>
                    <a:pt x="559387" y="177110"/>
                    <a:pt x="617556" y="1095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1A0D9"/>
                </a:gs>
                <a:gs pos="100000">
                  <a:srgbClr val="3EDCFC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</p:grpSp>
      <p:sp>
        <p:nvSpPr>
          <p:cNvPr id="1048626" name="Freeform 20"/>
          <p:cNvSpPr/>
          <p:nvPr/>
        </p:nvSpPr>
        <p:spPr bwMode="auto">
          <a:xfrm>
            <a:off x="6275106" y="4973011"/>
            <a:ext cx="2609331" cy="455182"/>
          </a:xfrm>
          <a:custGeom>
            <a:avLst/>
            <a:gdLst>
              <a:gd name="T0" fmla="*/ 16 w 968"/>
              <a:gd name="T1" fmla="*/ 128 h 168"/>
              <a:gd name="T2" fmla="*/ 952 w 968"/>
              <a:gd name="T3" fmla="*/ 168 h 168"/>
              <a:gd name="T4" fmla="*/ 968 w 968"/>
              <a:gd name="T5" fmla="*/ 152 h 168"/>
              <a:gd name="T6" fmla="*/ 968 w 968"/>
              <a:gd name="T7" fmla="*/ 16 h 168"/>
              <a:gd name="T8" fmla="*/ 952 w 968"/>
              <a:gd name="T9" fmla="*/ 0 h 168"/>
              <a:gd name="T10" fmla="*/ 16 w 968"/>
              <a:gd name="T11" fmla="*/ 0 h 168"/>
              <a:gd name="T12" fmla="*/ 0 w 968"/>
              <a:gd name="T13" fmla="*/ 16 h 168"/>
              <a:gd name="T14" fmla="*/ 0 w 968"/>
              <a:gd name="T15" fmla="*/ 112 h 168"/>
              <a:gd name="T16" fmla="*/ 16 w 968"/>
              <a:gd name="T17" fmla="*/ 12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68" h="168">
                <a:moveTo>
                  <a:pt x="16" y="128"/>
                </a:moveTo>
                <a:cubicBezTo>
                  <a:pt x="952" y="168"/>
                  <a:pt x="952" y="168"/>
                  <a:pt x="952" y="168"/>
                </a:cubicBezTo>
                <a:cubicBezTo>
                  <a:pt x="961" y="168"/>
                  <a:pt x="968" y="161"/>
                  <a:pt x="968" y="152"/>
                </a:cubicBezTo>
                <a:cubicBezTo>
                  <a:pt x="968" y="16"/>
                  <a:pt x="968" y="16"/>
                  <a:pt x="968" y="16"/>
                </a:cubicBezTo>
                <a:cubicBezTo>
                  <a:pt x="968" y="8"/>
                  <a:pt x="961" y="0"/>
                  <a:pt x="95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8" y="128"/>
                  <a:pt x="16" y="128"/>
                </a:cubicBezTo>
                <a:close/>
              </a:path>
            </a:pathLst>
          </a:custGeom>
          <a:gradFill flip="none" rotWithShape="1">
            <a:gsLst>
              <a:gs pos="0">
                <a:srgbClr val="21C0EC">
                  <a:alpha val="0"/>
                </a:srgbClr>
              </a:gs>
              <a:gs pos="44000">
                <a:srgbClr val="109CC2"/>
              </a:gs>
            </a:gsLst>
            <a:lin ang="10800000" scaled="0"/>
          </a:gradFill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p>
            <a:endParaRPr dirty="0" lang="en-US"/>
          </a:p>
        </p:txBody>
      </p:sp>
      <p:sp>
        <p:nvSpPr>
          <p:cNvPr id="1048627" name="Freeform 21"/>
          <p:cNvSpPr/>
          <p:nvPr/>
        </p:nvSpPr>
        <p:spPr bwMode="auto">
          <a:xfrm>
            <a:off x="5890163" y="4306605"/>
            <a:ext cx="3314910" cy="825017"/>
          </a:xfrm>
          <a:custGeom>
            <a:avLst/>
            <a:gdLst>
              <a:gd name="T0" fmla="*/ 952 w 968"/>
              <a:gd name="T1" fmla="*/ 304 h 304"/>
              <a:gd name="T2" fmla="*/ 16 w 968"/>
              <a:gd name="T3" fmla="*/ 304 h 304"/>
              <a:gd name="T4" fmla="*/ 0 w 968"/>
              <a:gd name="T5" fmla="*/ 288 h 304"/>
              <a:gd name="T6" fmla="*/ 0 w 968"/>
              <a:gd name="T7" fmla="*/ 16 h 304"/>
              <a:gd name="T8" fmla="*/ 16 w 968"/>
              <a:gd name="T9" fmla="*/ 0 h 304"/>
              <a:gd name="T10" fmla="*/ 952 w 968"/>
              <a:gd name="T11" fmla="*/ 0 h 304"/>
              <a:gd name="T12" fmla="*/ 968 w 968"/>
              <a:gd name="T13" fmla="*/ 16 h 304"/>
              <a:gd name="T14" fmla="*/ 968 w 968"/>
              <a:gd name="T15" fmla="*/ 288 h 304"/>
              <a:gd name="T16" fmla="*/ 952 w 968"/>
              <a:gd name="T17" fmla="*/ 30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68" h="304">
                <a:moveTo>
                  <a:pt x="952" y="304"/>
                </a:moveTo>
                <a:cubicBezTo>
                  <a:pt x="16" y="304"/>
                  <a:pt x="16" y="304"/>
                  <a:pt x="16" y="304"/>
                </a:cubicBezTo>
                <a:cubicBezTo>
                  <a:pt x="8" y="304"/>
                  <a:pt x="0" y="297"/>
                  <a:pt x="0" y="28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8" y="0"/>
                  <a:pt x="16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961" y="0"/>
                  <a:pt x="968" y="8"/>
                  <a:pt x="968" y="16"/>
                </a:cubicBezTo>
                <a:cubicBezTo>
                  <a:pt x="968" y="288"/>
                  <a:pt x="968" y="288"/>
                  <a:pt x="968" y="288"/>
                </a:cubicBezTo>
                <a:cubicBezTo>
                  <a:pt x="968" y="297"/>
                  <a:pt x="961" y="304"/>
                  <a:pt x="952" y="304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EBFCFF"/>
              </a:gs>
            </a:gsLst>
            <a:lin ang="81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/>
          </a:p>
        </p:txBody>
      </p:sp>
      <p:sp>
        <p:nvSpPr>
          <p:cNvPr id="1048628" name="Rectangle 138"/>
          <p:cNvSpPr/>
          <p:nvPr/>
        </p:nvSpPr>
        <p:spPr>
          <a:xfrm>
            <a:off x="5910545" y="4481254"/>
            <a:ext cx="3726857" cy="929640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r>
              <a:rPr dirty="0" sz="2800" lang="en-US" spc="200" smtClean="0">
                <a:ln w="0">
                  <a:noFill/>
                </a:ln>
                <a:solidFill>
                  <a:srgbClr val="27C5EF"/>
                </a:solidFill>
                <a:latin typeface="Impact" panose="020B0806030902050204" pitchFamily="34" charset="0"/>
              </a:rPr>
              <a:t>MANAGEMENT TEAM</a:t>
            </a:r>
            <a:endParaRPr cap="none" dirty="0" sz="2800" lang="en-US" spc="200">
              <a:ln w="0">
                <a:noFill/>
              </a:ln>
              <a:solidFill>
                <a:srgbClr val="27C5EF"/>
              </a:solidFill>
              <a:latin typeface="Impact" panose="020B0806030902050204" pitchFamily="34" charset="0"/>
            </a:endParaRPr>
          </a:p>
        </p:txBody>
      </p:sp>
      <p:sp>
        <p:nvSpPr>
          <p:cNvPr id="1048629" name="Freeform 15"/>
          <p:cNvSpPr/>
          <p:nvPr/>
        </p:nvSpPr>
        <p:spPr bwMode="auto">
          <a:xfrm>
            <a:off x="3408217" y="1793174"/>
            <a:ext cx="2660073" cy="2806610"/>
          </a:xfrm>
          <a:custGeom>
            <a:avLst/>
            <a:gdLst>
              <a:gd name="T0" fmla="*/ 77 w 1235"/>
              <a:gd name="T1" fmla="*/ 478 h 1234"/>
              <a:gd name="T2" fmla="*/ 479 w 1235"/>
              <a:gd name="T3" fmla="*/ 76 h 1234"/>
              <a:gd name="T4" fmla="*/ 756 w 1235"/>
              <a:gd name="T5" fmla="*/ 76 h 1234"/>
              <a:gd name="T6" fmla="*/ 1158 w 1235"/>
              <a:gd name="T7" fmla="*/ 478 h 1234"/>
              <a:gd name="T8" fmla="*/ 1158 w 1235"/>
              <a:gd name="T9" fmla="*/ 756 h 1234"/>
              <a:gd name="T10" fmla="*/ 756 w 1235"/>
              <a:gd name="T11" fmla="*/ 1158 h 1234"/>
              <a:gd name="T12" fmla="*/ 479 w 1235"/>
              <a:gd name="T13" fmla="*/ 1158 h 1234"/>
              <a:gd name="T14" fmla="*/ 77 w 1235"/>
              <a:gd name="T15" fmla="*/ 756 h 1234"/>
              <a:gd name="T16" fmla="*/ 77 w 1235"/>
              <a:gd name="T17" fmla="*/ 478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5" h="1234">
                <a:moveTo>
                  <a:pt x="77" y="478"/>
                </a:moveTo>
                <a:cubicBezTo>
                  <a:pt x="479" y="76"/>
                  <a:pt x="479" y="76"/>
                  <a:pt x="479" y="76"/>
                </a:cubicBezTo>
                <a:cubicBezTo>
                  <a:pt x="555" y="0"/>
                  <a:pt x="679" y="0"/>
                  <a:pt x="756" y="76"/>
                </a:cubicBezTo>
                <a:cubicBezTo>
                  <a:pt x="1158" y="478"/>
                  <a:pt x="1158" y="478"/>
                  <a:pt x="1158" y="478"/>
                </a:cubicBezTo>
                <a:cubicBezTo>
                  <a:pt x="1235" y="555"/>
                  <a:pt x="1235" y="679"/>
                  <a:pt x="1158" y="756"/>
                </a:cubicBezTo>
                <a:cubicBezTo>
                  <a:pt x="756" y="1158"/>
                  <a:pt x="756" y="1158"/>
                  <a:pt x="756" y="1158"/>
                </a:cubicBezTo>
                <a:cubicBezTo>
                  <a:pt x="679" y="1234"/>
                  <a:pt x="555" y="1234"/>
                  <a:pt x="479" y="1158"/>
                </a:cubicBezTo>
                <a:cubicBezTo>
                  <a:pt x="77" y="756"/>
                  <a:pt x="77" y="756"/>
                  <a:pt x="77" y="756"/>
                </a:cubicBezTo>
                <a:cubicBezTo>
                  <a:pt x="0" y="679"/>
                  <a:pt x="0" y="555"/>
                  <a:pt x="77" y="478"/>
                </a:cubicBezTo>
                <a:close/>
              </a:path>
            </a:pathLst>
          </a:custGeom>
          <a:solidFill>
            <a:schemeClr val="bg1"/>
          </a:solidFill>
          <a:ln w="88900" cap="flat">
            <a:gradFill>
              <a:gsLst>
                <a:gs pos="0">
                  <a:srgbClr val="02A1D9"/>
                </a:gs>
                <a:gs pos="100000">
                  <a:srgbClr val="38D6F8"/>
                </a:gs>
              </a:gsLst>
              <a:lin ang="5400000" scaled="1"/>
            </a:gradFill>
            <a:prstDash val="solid"/>
            <a:miter lim="800000"/>
          </a:ln>
          <a:effectLst>
            <a:outerShdw algn="tl" blurRad="203200" dir="2700000" dist="38100" rotWithShape="0">
              <a:prstClr val="black">
                <a:alpha val="10000"/>
              </a:prstClr>
            </a:outerShdw>
          </a:effectLst>
        </p:spPr>
        <p:txBody>
          <a:bodyPr anchor="t" anchorCtr="0" bIns="45720" compatLnSpc="1" lIns="91440" numCol="1" rIns="91440" tIns="45720" vert="horz" wrap="square"/>
          <a:p>
            <a:endParaRPr dirty="0"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8630" name="TextBox 4"/>
          <p:cNvSpPr txBox="1"/>
          <p:nvPr/>
        </p:nvSpPr>
        <p:spPr>
          <a:xfrm>
            <a:off x="1199440" y="3396343"/>
            <a:ext cx="3016300" cy="64633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 smtClean="0">
                <a:solidFill>
                  <a:srgbClr val="FF0000"/>
                </a:solidFill>
              </a:rPr>
              <a:t>GERALD MORILLO</a:t>
            </a:r>
          </a:p>
          <a:p>
            <a:pPr algn="ctr"/>
            <a:r>
              <a:rPr b="1" dirty="0" lang="en-US" smtClean="0"/>
              <a:t>VP-MARKETING</a:t>
            </a:r>
            <a:endParaRPr b="1" dirty="0" lang="en-US"/>
          </a:p>
        </p:txBody>
      </p:sp>
      <p:sp>
        <p:nvSpPr>
          <p:cNvPr id="1048631" name="Freeform 15"/>
          <p:cNvSpPr/>
          <p:nvPr/>
        </p:nvSpPr>
        <p:spPr bwMode="auto">
          <a:xfrm>
            <a:off x="9609828" y="2105891"/>
            <a:ext cx="2582172" cy="2626349"/>
          </a:xfrm>
          <a:custGeom>
            <a:avLst/>
            <a:gdLst>
              <a:gd name="T0" fmla="*/ 77 w 1235"/>
              <a:gd name="T1" fmla="*/ 478 h 1234"/>
              <a:gd name="T2" fmla="*/ 479 w 1235"/>
              <a:gd name="T3" fmla="*/ 76 h 1234"/>
              <a:gd name="T4" fmla="*/ 756 w 1235"/>
              <a:gd name="T5" fmla="*/ 76 h 1234"/>
              <a:gd name="T6" fmla="*/ 1158 w 1235"/>
              <a:gd name="T7" fmla="*/ 478 h 1234"/>
              <a:gd name="T8" fmla="*/ 1158 w 1235"/>
              <a:gd name="T9" fmla="*/ 756 h 1234"/>
              <a:gd name="T10" fmla="*/ 756 w 1235"/>
              <a:gd name="T11" fmla="*/ 1158 h 1234"/>
              <a:gd name="T12" fmla="*/ 479 w 1235"/>
              <a:gd name="T13" fmla="*/ 1158 h 1234"/>
              <a:gd name="T14" fmla="*/ 77 w 1235"/>
              <a:gd name="T15" fmla="*/ 756 h 1234"/>
              <a:gd name="T16" fmla="*/ 77 w 1235"/>
              <a:gd name="T17" fmla="*/ 478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5" h="1234">
                <a:moveTo>
                  <a:pt x="77" y="478"/>
                </a:moveTo>
                <a:cubicBezTo>
                  <a:pt x="479" y="76"/>
                  <a:pt x="479" y="76"/>
                  <a:pt x="479" y="76"/>
                </a:cubicBezTo>
                <a:cubicBezTo>
                  <a:pt x="555" y="0"/>
                  <a:pt x="679" y="0"/>
                  <a:pt x="756" y="76"/>
                </a:cubicBezTo>
                <a:cubicBezTo>
                  <a:pt x="1158" y="478"/>
                  <a:pt x="1158" y="478"/>
                  <a:pt x="1158" y="478"/>
                </a:cubicBezTo>
                <a:cubicBezTo>
                  <a:pt x="1235" y="555"/>
                  <a:pt x="1235" y="679"/>
                  <a:pt x="1158" y="756"/>
                </a:cubicBezTo>
                <a:cubicBezTo>
                  <a:pt x="756" y="1158"/>
                  <a:pt x="756" y="1158"/>
                  <a:pt x="756" y="1158"/>
                </a:cubicBezTo>
                <a:cubicBezTo>
                  <a:pt x="679" y="1234"/>
                  <a:pt x="555" y="1234"/>
                  <a:pt x="479" y="1158"/>
                </a:cubicBezTo>
                <a:cubicBezTo>
                  <a:pt x="77" y="756"/>
                  <a:pt x="77" y="756"/>
                  <a:pt x="77" y="756"/>
                </a:cubicBezTo>
                <a:cubicBezTo>
                  <a:pt x="0" y="679"/>
                  <a:pt x="0" y="555"/>
                  <a:pt x="77" y="478"/>
                </a:cubicBezTo>
                <a:close/>
              </a:path>
            </a:pathLst>
          </a:custGeom>
          <a:solidFill>
            <a:schemeClr val="bg1"/>
          </a:solidFill>
          <a:ln w="88900" cap="flat">
            <a:gradFill>
              <a:gsLst>
                <a:gs pos="0">
                  <a:srgbClr val="02A1D9"/>
                </a:gs>
                <a:gs pos="100000">
                  <a:srgbClr val="38D6F8"/>
                </a:gs>
              </a:gsLst>
              <a:lin ang="5400000" scaled="1"/>
            </a:gradFill>
            <a:prstDash val="solid"/>
            <a:miter lim="800000"/>
          </a:ln>
          <a:effectLst>
            <a:outerShdw algn="tl" blurRad="203200" dir="2700000" dist="38100" rotWithShape="0">
              <a:prstClr val="black">
                <a:alpha val="10000"/>
              </a:prstClr>
            </a:outerShdw>
          </a:effectLst>
        </p:spPr>
        <p:txBody>
          <a:bodyPr anchor="t" anchorCtr="0" bIns="45720" compatLnSpc="1" lIns="91440" numCol="1" rIns="91440" tIns="45720" vert="horz" wrap="square"/>
          <a:p>
            <a:endParaRPr dirty="0"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97159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9930651" y="2373064"/>
            <a:ext cx="1956397" cy="1956397"/>
          </a:xfrm>
          <a:prstGeom prst="rect"/>
        </p:spPr>
      </p:pic>
      <p:sp>
        <p:nvSpPr>
          <p:cNvPr id="1048632" name="TextBox 6"/>
          <p:cNvSpPr txBox="1"/>
          <p:nvPr/>
        </p:nvSpPr>
        <p:spPr>
          <a:xfrm>
            <a:off x="9595261" y="4828939"/>
            <a:ext cx="2596739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en-US" smtClean="0">
                <a:solidFill>
                  <a:srgbClr val="FF0000"/>
                </a:solidFill>
              </a:rPr>
              <a:t>FERDINAND D. ARCHE</a:t>
            </a:r>
          </a:p>
          <a:p>
            <a:r>
              <a:rPr b="1" dirty="0" lang="en-US" smtClean="0"/>
              <a:t>VP-FOR OPERATION/I.T Director</a:t>
            </a:r>
            <a:endParaRPr b="1" dirty="0" lang="en-US"/>
          </a:p>
        </p:txBody>
      </p:sp>
      <p:pic>
        <p:nvPicPr>
          <p:cNvPr id="2097160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86444" y="280332"/>
            <a:ext cx="2790825" cy="2076450"/>
          </a:xfrm>
          <a:prstGeom prst="rect"/>
        </p:spPr>
      </p:pic>
      <p:pic>
        <p:nvPicPr>
          <p:cNvPr id="2097161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460097" y="-208114"/>
            <a:ext cx="3146058" cy="3225064"/>
          </a:xfrm>
          <a:prstGeom prst="rect"/>
        </p:spPr>
      </p:pic>
      <p:pic>
        <p:nvPicPr>
          <p:cNvPr id="209716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3658650" y="2003650"/>
            <a:ext cx="2093781" cy="2272518"/>
          </a:xfrm>
          <a:prstGeom prst="rect"/>
        </p:spPr>
      </p:pic>
      <p:pic>
        <p:nvPicPr>
          <p:cNvPr id="209716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7135692" y="264050"/>
            <a:ext cx="1704483" cy="2109014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61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/>
      <p:bldP spid="1048629" grpId="0" animBg="1"/>
      <p:bldP spid="1048630" grpId="0"/>
      <p:bldP spid="1048631" grpId="0" animBg="1"/>
      <p:bldP spid="10486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3" descr="High angle view of a work table with a laptop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23037" r="5314" b="7078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ah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1048633" name="Title 1"/>
          <p:cNvSpPr>
            <a:spLocks noGrp="1"/>
          </p:cNvSpPr>
          <p:nvPr>
            <p:ph type="ctrTitle"/>
          </p:nvPr>
        </p:nvSpPr>
        <p:spPr>
          <a:xfrm>
            <a:off x="494300" y="10880"/>
            <a:ext cx="4088190" cy="2369093"/>
          </a:xfrm>
        </p:spPr>
        <p:txBody>
          <a:bodyPr bIns="45720" lIns="91440" rIns="91440" rtlCol="0" tIns="45720" vert="horz">
            <a:normAutofit/>
          </a:bodyPr>
          <a:p>
            <a:r>
              <a:rPr b="1" dirty="0" sz="4800" lang="en-US">
                <a:solidFill>
                  <a:srgbClr val="FF0000"/>
                </a:solidFill>
              </a:rPr>
              <a:t>OUR MISSION:</a:t>
            </a:r>
          </a:p>
        </p:txBody>
      </p:sp>
      <p:sp>
        <p:nvSpPr>
          <p:cNvPr id="1048634" name="Subtitle 2"/>
          <p:cNvSpPr>
            <a:spLocks noGrp="1"/>
          </p:cNvSpPr>
          <p:nvPr>
            <p:ph type="subTitle" idx="1"/>
          </p:nvPr>
        </p:nvSpPr>
        <p:spPr>
          <a:xfrm>
            <a:off x="569272" y="2415253"/>
            <a:ext cx="4088190" cy="1186354"/>
          </a:xfrm>
        </p:spPr>
        <p:txBody>
          <a:bodyPr bIns="45720" lIns="91440" rIns="91440" rtlCol="0" tIns="45720" vert="horz">
            <a:normAutofit fontScale="25000" lnSpcReduction="20000"/>
          </a:bodyPr>
          <a:p>
            <a:pPr>
              <a:lnSpc>
                <a:spcPct val="90000"/>
              </a:lnSpc>
            </a:pPr>
            <a:r>
              <a:rPr b="1" dirty="0" sz="9600" lang="en-US" smtClean="0"/>
              <a:t>To </a:t>
            </a:r>
            <a:r>
              <a:rPr b="1" dirty="0" sz="9600" lang="en-US"/>
              <a:t>provide </a:t>
            </a:r>
            <a:r>
              <a:rPr b="1" dirty="0" sz="9600" lang="en-US" smtClean="0"/>
              <a:t>high quality </a:t>
            </a:r>
            <a:r>
              <a:rPr b="1" dirty="0" sz="9600" lang="en-US"/>
              <a:t>and affordable products that ensure the health of industry users and to seek the improvement of the community’s standard of living through offering on easy and less </a:t>
            </a:r>
            <a:r>
              <a:rPr b="1" dirty="0" sz="9600" lang="en-US" smtClean="0"/>
              <a:t>hectic way </a:t>
            </a:r>
            <a:r>
              <a:rPr b="1" dirty="0" sz="9600" lang="en-US"/>
              <a:t>to earn income</a:t>
            </a:r>
            <a:r>
              <a:rPr dirty="0" sz="1400" lang="en-US" smtClean="0"/>
              <a:t>. TH</a:t>
            </a:r>
            <a:endParaRPr dirty="0" sz="14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  <p:pic>
        <p:nvPicPr>
          <p:cNvPr id="2097165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17088" y="222069"/>
            <a:ext cx="11735426" cy="6413351"/>
          </a:xfrm>
        </p:spPr>
      </p:pic>
      <p:sp>
        <p:nvSpPr>
          <p:cNvPr id="1048641" name="Rectangle 4"/>
          <p:cNvSpPr/>
          <p:nvPr/>
        </p:nvSpPr>
        <p:spPr>
          <a:xfrm>
            <a:off x="3038714" y="4537276"/>
            <a:ext cx="6221034" cy="1158241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2400" lang="en-US">
                <a:solidFill>
                  <a:schemeClr val="bg1"/>
                </a:solidFill>
                <a:latin typeface="Open Sans"/>
              </a:rPr>
              <a:t>To become one of  the </a:t>
            </a:r>
            <a:r>
              <a:rPr altLang="en-US" b="1" dirty="0" sz="2400" lang="en-PH">
                <a:solidFill>
                  <a:schemeClr val="bg1"/>
                </a:solidFill>
                <a:latin typeface="Open Sans"/>
              </a:rPr>
              <a:t>best</a:t>
            </a:r>
            <a:endParaRPr b="1" dirty="0" sz="2400" lang="en-US">
              <a:solidFill>
                <a:schemeClr val="bg1"/>
              </a:solidFill>
              <a:latin typeface="Open Sans"/>
            </a:endParaRPr>
          </a:p>
          <a:p>
            <a:pPr algn="ctr"/>
            <a:r>
              <a:rPr b="1" dirty="0" sz="2400" lang="en-US">
                <a:solidFill>
                  <a:schemeClr val="bg1"/>
                </a:solidFill>
                <a:latin typeface="Open Sans"/>
              </a:rPr>
              <a:t> </a:t>
            </a:r>
            <a:r>
              <a:rPr b="1" dirty="0" sz="2400" lang="en-US" smtClean="0">
                <a:solidFill>
                  <a:schemeClr val="bg1"/>
                </a:solidFill>
                <a:latin typeface="Open Sans"/>
              </a:rPr>
              <a:t>Product Provider</a:t>
            </a:r>
            <a:endParaRPr b="1" dirty="0" sz="2400" lang="en-US">
              <a:solidFill>
                <a:schemeClr val="bg1"/>
              </a:solidFill>
              <a:latin typeface="Open Sans"/>
            </a:endParaRPr>
          </a:p>
          <a:p>
            <a:pPr algn="ctr"/>
            <a:r>
              <a:rPr b="1" dirty="0" sz="2400" lang="en-US">
                <a:solidFill>
                  <a:schemeClr val="bg1"/>
                </a:solidFill>
                <a:latin typeface="Open Sans"/>
              </a:rPr>
              <a:t>in the Philippines</a:t>
            </a:r>
            <a:endParaRPr b="1" dirty="0" sz="2400" lang="en-US">
              <a:solidFill>
                <a:schemeClr val="bg1"/>
              </a:solidFill>
            </a:endParaRPr>
          </a:p>
        </p:txBody>
      </p:sp>
      <p:sp>
        <p:nvSpPr>
          <p:cNvPr id="1048642" name="Rectangle 5"/>
          <p:cNvSpPr/>
          <p:nvPr/>
        </p:nvSpPr>
        <p:spPr>
          <a:xfrm>
            <a:off x="628890" y="422652"/>
            <a:ext cx="2405380" cy="891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5400" lang="en-US" spc="50">
                <a:ln w="0"/>
                <a:solidFill>
                  <a:srgbClr val="FF0000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</a:rPr>
              <a:t>VISION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94"/>
          <p:cNvGrpSpPr/>
          <p:nvPr/>
        </p:nvGrpSpPr>
        <p:grpSpPr>
          <a:xfrm>
            <a:off x="4659859" y="3675199"/>
            <a:ext cx="1539498" cy="109728"/>
            <a:chOff x="6432882" y="1014568"/>
            <a:chExt cx="1539498" cy="109728"/>
          </a:xfrm>
        </p:grpSpPr>
        <p:cxnSp>
          <p:nvCxnSpPr>
            <p:cNvPr id="3145728" name="Straight Connector 95"/>
            <p:cNvCxnSpPr>
              <a:cxnSpLocks/>
            </p:cNvCxnSpPr>
            <p:nvPr/>
          </p:nvCxnSpPr>
          <p:spPr>
            <a:xfrm flipV="1">
              <a:off x="6432882" y="1069432"/>
              <a:ext cx="1539498" cy="15498"/>
            </a:xfrm>
            <a:prstGeom prst="line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43" name="Oval 96"/>
            <p:cNvSpPr/>
            <p:nvPr/>
          </p:nvSpPr>
          <p:spPr>
            <a:xfrm>
              <a:off x="7862652" y="1014568"/>
              <a:ext cx="109728" cy="109728"/>
            </a:xfrm>
            <a:prstGeom prst="ellipse"/>
            <a:gradFill>
              <a:gsLst>
                <a:gs pos="0">
                  <a:srgbClr val="09DCFF"/>
                </a:gs>
                <a:gs pos="100000">
                  <a:srgbClr val="007FD6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</p:grpSp>
      <p:grpSp>
        <p:nvGrpSpPr>
          <p:cNvPr id="68" name="Group 97"/>
          <p:cNvGrpSpPr/>
          <p:nvPr/>
        </p:nvGrpSpPr>
        <p:grpSpPr>
          <a:xfrm>
            <a:off x="3545040" y="4947441"/>
            <a:ext cx="1539498" cy="109728"/>
            <a:chOff x="6432882" y="1014568"/>
            <a:chExt cx="1539498" cy="109728"/>
          </a:xfrm>
        </p:grpSpPr>
        <p:cxnSp>
          <p:nvCxnSpPr>
            <p:cNvPr id="3145729" name="Straight Connector 98"/>
            <p:cNvCxnSpPr>
              <a:cxnSpLocks/>
            </p:cNvCxnSpPr>
            <p:nvPr/>
          </p:nvCxnSpPr>
          <p:spPr>
            <a:xfrm flipV="1">
              <a:off x="6432882" y="1069432"/>
              <a:ext cx="1539498" cy="15498"/>
            </a:xfrm>
            <a:prstGeom prst="line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44" name="Oval 99"/>
            <p:cNvSpPr/>
            <p:nvPr/>
          </p:nvSpPr>
          <p:spPr>
            <a:xfrm>
              <a:off x="7862652" y="1014568"/>
              <a:ext cx="109728" cy="109728"/>
            </a:xfrm>
            <a:prstGeom prst="ellipse"/>
            <a:gradFill>
              <a:gsLst>
                <a:gs pos="0">
                  <a:srgbClr val="09DCFF"/>
                </a:gs>
                <a:gs pos="100000">
                  <a:srgbClr val="007FD6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</p:grpSp>
      <p:grpSp>
        <p:nvGrpSpPr>
          <p:cNvPr id="69" name="Group 100"/>
          <p:cNvGrpSpPr/>
          <p:nvPr/>
        </p:nvGrpSpPr>
        <p:grpSpPr>
          <a:xfrm>
            <a:off x="2483783" y="6114183"/>
            <a:ext cx="1539498" cy="109728"/>
            <a:chOff x="6432882" y="1014568"/>
            <a:chExt cx="1539498" cy="109728"/>
          </a:xfrm>
        </p:grpSpPr>
        <p:cxnSp>
          <p:nvCxnSpPr>
            <p:cNvPr id="3145730" name="Straight Connector 101"/>
            <p:cNvCxnSpPr>
              <a:cxnSpLocks/>
            </p:cNvCxnSpPr>
            <p:nvPr/>
          </p:nvCxnSpPr>
          <p:spPr>
            <a:xfrm flipV="1">
              <a:off x="6432882" y="1069432"/>
              <a:ext cx="1539498" cy="15498"/>
            </a:xfrm>
            <a:prstGeom prst="line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45" name="Oval 102"/>
            <p:cNvSpPr/>
            <p:nvPr/>
          </p:nvSpPr>
          <p:spPr>
            <a:xfrm>
              <a:off x="7862652" y="1014568"/>
              <a:ext cx="109728" cy="109728"/>
            </a:xfrm>
            <a:prstGeom prst="ellipse"/>
            <a:gradFill>
              <a:gsLst>
                <a:gs pos="0">
                  <a:srgbClr val="09DCFF"/>
                </a:gs>
                <a:gs pos="100000">
                  <a:srgbClr val="007FD6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</p:grpSp>
      <p:grpSp>
        <p:nvGrpSpPr>
          <p:cNvPr id="70" name="Group 90"/>
          <p:cNvGrpSpPr/>
          <p:nvPr/>
        </p:nvGrpSpPr>
        <p:grpSpPr>
          <a:xfrm>
            <a:off x="6655615" y="882870"/>
            <a:ext cx="1539498" cy="109728"/>
            <a:chOff x="6432882" y="1014568"/>
            <a:chExt cx="1539498" cy="109728"/>
          </a:xfrm>
        </p:grpSpPr>
        <p:cxnSp>
          <p:nvCxnSpPr>
            <p:cNvPr id="3145731" name="Straight Connector 83"/>
            <p:cNvCxnSpPr>
              <a:cxnSpLocks/>
            </p:cNvCxnSpPr>
            <p:nvPr/>
          </p:nvCxnSpPr>
          <p:spPr>
            <a:xfrm flipV="1">
              <a:off x="6432882" y="1069432"/>
              <a:ext cx="1539498" cy="15498"/>
            </a:xfrm>
            <a:prstGeom prst="line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46" name="Oval 85"/>
            <p:cNvSpPr/>
            <p:nvPr/>
          </p:nvSpPr>
          <p:spPr>
            <a:xfrm>
              <a:off x="7862652" y="1014568"/>
              <a:ext cx="109728" cy="109728"/>
            </a:xfrm>
            <a:prstGeom prst="ellipse"/>
            <a:gradFill>
              <a:gsLst>
                <a:gs pos="0">
                  <a:srgbClr val="09DCFF"/>
                </a:gs>
                <a:gs pos="100000">
                  <a:srgbClr val="007FD6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</p:grpSp>
      <p:grpSp>
        <p:nvGrpSpPr>
          <p:cNvPr id="71" name="Group 91"/>
          <p:cNvGrpSpPr/>
          <p:nvPr/>
        </p:nvGrpSpPr>
        <p:grpSpPr>
          <a:xfrm>
            <a:off x="5831118" y="2372867"/>
            <a:ext cx="1539498" cy="109728"/>
            <a:chOff x="6432882" y="1014568"/>
            <a:chExt cx="1539498" cy="109728"/>
          </a:xfrm>
        </p:grpSpPr>
        <p:cxnSp>
          <p:nvCxnSpPr>
            <p:cNvPr id="3145732" name="Straight Connector 92"/>
            <p:cNvCxnSpPr>
              <a:cxnSpLocks/>
            </p:cNvCxnSpPr>
            <p:nvPr/>
          </p:nvCxnSpPr>
          <p:spPr>
            <a:xfrm flipV="1">
              <a:off x="6432882" y="1069432"/>
              <a:ext cx="1539498" cy="15498"/>
            </a:xfrm>
            <a:prstGeom prst="line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47" name="Oval 93"/>
            <p:cNvSpPr/>
            <p:nvPr/>
          </p:nvSpPr>
          <p:spPr>
            <a:xfrm>
              <a:off x="7862652" y="1014568"/>
              <a:ext cx="109728" cy="109728"/>
            </a:xfrm>
            <a:prstGeom prst="ellipse"/>
            <a:gradFill>
              <a:gsLst>
                <a:gs pos="0">
                  <a:srgbClr val="09DCFF"/>
                </a:gs>
                <a:gs pos="100000">
                  <a:srgbClr val="007FD6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</p:grpSp>
      <p:sp>
        <p:nvSpPr>
          <p:cNvPr id="1048648" name="Freeform 5"/>
          <p:cNvSpPr/>
          <p:nvPr/>
        </p:nvSpPr>
        <p:spPr bwMode="auto">
          <a:xfrm>
            <a:off x="2399088" y="0"/>
            <a:ext cx="4532161" cy="6141465"/>
          </a:xfrm>
          <a:custGeom>
            <a:avLst/>
            <a:gdLst>
              <a:gd name="T0" fmla="*/ 1414 w 1475"/>
              <a:gd name="T1" fmla="*/ 425 h 1999"/>
              <a:gd name="T2" fmla="*/ 91 w 1475"/>
              <a:gd name="T3" fmla="*/ 1945 h 1999"/>
              <a:gd name="T4" fmla="*/ 0 w 1475"/>
              <a:gd name="T5" fmla="*/ 1999 h 1999"/>
              <a:gd name="T6" fmla="*/ 1258 w 1475"/>
              <a:gd name="T7" fmla="*/ 553 h 1999"/>
              <a:gd name="T8" fmla="*/ 1241 w 1475"/>
              <a:gd name="T9" fmla="*/ 316 h 1999"/>
              <a:gd name="T10" fmla="*/ 878 w 1475"/>
              <a:gd name="T11" fmla="*/ 0 h 1999"/>
              <a:gd name="T12" fmla="*/ 1181 w 1475"/>
              <a:gd name="T13" fmla="*/ 0 h 1999"/>
              <a:gd name="T14" fmla="*/ 1397 w 1475"/>
              <a:gd name="T15" fmla="*/ 188 h 1999"/>
              <a:gd name="T16" fmla="*/ 1414 w 1475"/>
              <a:gd name="T17" fmla="*/ 425 h 1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5" h="1999">
                <a:moveTo>
                  <a:pt x="1414" y="425"/>
                </a:moveTo>
                <a:cubicBezTo>
                  <a:pt x="91" y="1945"/>
                  <a:pt x="91" y="1945"/>
                  <a:pt x="91" y="1945"/>
                </a:cubicBezTo>
                <a:cubicBezTo>
                  <a:pt x="66" y="1973"/>
                  <a:pt x="34" y="1991"/>
                  <a:pt x="0" y="1999"/>
                </a:cubicBezTo>
                <a:cubicBezTo>
                  <a:pt x="1258" y="553"/>
                  <a:pt x="1258" y="553"/>
                  <a:pt x="1258" y="553"/>
                </a:cubicBezTo>
                <a:cubicBezTo>
                  <a:pt x="1319" y="483"/>
                  <a:pt x="1311" y="377"/>
                  <a:pt x="1241" y="316"/>
                </a:cubicBezTo>
                <a:cubicBezTo>
                  <a:pt x="878" y="0"/>
                  <a:pt x="878" y="0"/>
                  <a:pt x="878" y="0"/>
                </a:cubicBezTo>
                <a:cubicBezTo>
                  <a:pt x="1181" y="0"/>
                  <a:pt x="1181" y="0"/>
                  <a:pt x="1181" y="0"/>
                </a:cubicBezTo>
                <a:cubicBezTo>
                  <a:pt x="1397" y="188"/>
                  <a:pt x="1397" y="188"/>
                  <a:pt x="1397" y="188"/>
                </a:cubicBezTo>
                <a:cubicBezTo>
                  <a:pt x="1467" y="249"/>
                  <a:pt x="1475" y="355"/>
                  <a:pt x="1414" y="425"/>
                </a:cubicBezTo>
                <a:close/>
              </a:path>
            </a:pathLst>
          </a:custGeom>
          <a:gradFill flip="none" rotWithShape="1">
            <a:gsLst>
              <a:gs pos="0">
                <a:srgbClr val="1B4B7F"/>
              </a:gs>
              <a:gs pos="48000">
                <a:srgbClr val="25A7FF"/>
              </a:gs>
              <a:gs pos="100000">
                <a:srgbClr val="64E9FF"/>
              </a:gs>
            </a:gsLst>
            <a:lin ang="162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/>
          </a:p>
        </p:txBody>
      </p:sp>
      <p:sp>
        <p:nvSpPr>
          <p:cNvPr id="1048649" name="Freeform 6"/>
          <p:cNvSpPr/>
          <p:nvPr/>
        </p:nvSpPr>
        <p:spPr bwMode="auto">
          <a:xfrm>
            <a:off x="1" y="0"/>
            <a:ext cx="6452091" cy="6605752"/>
          </a:xfrm>
          <a:custGeom>
            <a:avLst/>
            <a:gdLst>
              <a:gd name="T0" fmla="*/ 2039 w 2100"/>
              <a:gd name="T1" fmla="*/ 553 h 2150"/>
              <a:gd name="T2" fmla="*/ 781 w 2100"/>
              <a:gd name="T3" fmla="*/ 1999 h 2150"/>
              <a:gd name="T4" fmla="*/ 716 w 2100"/>
              <a:gd name="T5" fmla="*/ 2073 h 2150"/>
              <a:gd name="T6" fmla="*/ 479 w 2100"/>
              <a:gd name="T7" fmla="*/ 2089 h 2150"/>
              <a:gd name="T8" fmla="*/ 0 w 2100"/>
              <a:gd name="T9" fmla="*/ 1672 h 2150"/>
              <a:gd name="T10" fmla="*/ 0 w 2100"/>
              <a:gd name="T11" fmla="*/ 0 h 2150"/>
              <a:gd name="T12" fmla="*/ 1659 w 2100"/>
              <a:gd name="T13" fmla="*/ 0 h 2150"/>
              <a:gd name="T14" fmla="*/ 2022 w 2100"/>
              <a:gd name="T15" fmla="*/ 316 h 2150"/>
              <a:gd name="T16" fmla="*/ 2039 w 2100"/>
              <a:gd name="T17" fmla="*/ 553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0" h="2150">
                <a:moveTo>
                  <a:pt x="2039" y="553"/>
                </a:moveTo>
                <a:cubicBezTo>
                  <a:pt x="781" y="1999"/>
                  <a:pt x="781" y="1999"/>
                  <a:pt x="781" y="1999"/>
                </a:cubicBezTo>
                <a:cubicBezTo>
                  <a:pt x="716" y="2073"/>
                  <a:pt x="716" y="2073"/>
                  <a:pt x="716" y="2073"/>
                </a:cubicBezTo>
                <a:cubicBezTo>
                  <a:pt x="655" y="2143"/>
                  <a:pt x="549" y="2150"/>
                  <a:pt x="479" y="2089"/>
                </a:cubicBezTo>
                <a:cubicBezTo>
                  <a:pt x="0" y="1672"/>
                  <a:pt x="0" y="1672"/>
                  <a:pt x="0" y="1672"/>
                </a:cubicBezTo>
                <a:cubicBezTo>
                  <a:pt x="0" y="0"/>
                  <a:pt x="0" y="0"/>
                  <a:pt x="0" y="0"/>
                </a:cubicBezTo>
                <a:cubicBezTo>
                  <a:pt x="1659" y="0"/>
                  <a:pt x="1659" y="0"/>
                  <a:pt x="1659" y="0"/>
                </a:cubicBezTo>
                <a:cubicBezTo>
                  <a:pt x="2022" y="316"/>
                  <a:pt x="2022" y="316"/>
                  <a:pt x="2022" y="316"/>
                </a:cubicBezTo>
                <a:cubicBezTo>
                  <a:pt x="2092" y="377"/>
                  <a:pt x="2100" y="483"/>
                  <a:pt x="2039" y="553"/>
                </a:cubicBezTo>
                <a:close/>
              </a:path>
            </a:pathLst>
          </a:custGeom>
          <a:blipFill rotWithShape="1" dpi="0">
            <a:blip xmlns:r="http://schemas.openxmlformats.org/officeDocument/2006/relationships" r:embed="rId1" cstate="email"/>
            <a:srcRect/>
            <a:stretch>
              <a:fillRect/>
            </a:stretch>
          </a:blipFill>
          <a:ln>
            <a:noFill/>
          </a:ln>
          <a:effectLst>
            <a:outerShdw algn="tl" blurRad="177800" dir="2700000" dist="508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/>
          <a:p>
            <a:endParaRPr dirty="0" lang="en-US"/>
          </a:p>
        </p:txBody>
      </p:sp>
      <p:sp>
        <p:nvSpPr>
          <p:cNvPr id="1048650" name="Freeform 7"/>
          <p:cNvSpPr/>
          <p:nvPr/>
        </p:nvSpPr>
        <p:spPr bwMode="auto">
          <a:xfrm>
            <a:off x="1" y="3183913"/>
            <a:ext cx="2835285" cy="2582489"/>
          </a:xfrm>
          <a:custGeom>
            <a:avLst/>
            <a:gdLst>
              <a:gd name="T0" fmla="*/ 923 w 923"/>
              <a:gd name="T1" fmla="*/ 639 h 841"/>
              <a:gd name="T2" fmla="*/ 814 w 923"/>
              <a:gd name="T3" fmla="*/ 764 h 841"/>
              <a:gd name="T4" fmla="*/ 577 w 923"/>
              <a:gd name="T5" fmla="*/ 780 h 841"/>
              <a:gd name="T6" fmla="*/ 0 w 923"/>
              <a:gd name="T7" fmla="*/ 283 h 841"/>
              <a:gd name="T8" fmla="*/ 0 w 923"/>
              <a:gd name="T9" fmla="*/ 0 h 841"/>
              <a:gd name="T10" fmla="*/ 705 w 923"/>
              <a:gd name="T11" fmla="*/ 623 h 841"/>
              <a:gd name="T12" fmla="*/ 923 w 923"/>
              <a:gd name="T13" fmla="*/ 639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841">
                <a:moveTo>
                  <a:pt x="923" y="639"/>
                </a:moveTo>
                <a:cubicBezTo>
                  <a:pt x="814" y="764"/>
                  <a:pt x="814" y="764"/>
                  <a:pt x="814" y="764"/>
                </a:cubicBezTo>
                <a:cubicBezTo>
                  <a:pt x="753" y="834"/>
                  <a:pt x="647" y="841"/>
                  <a:pt x="577" y="78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0"/>
                  <a:pt x="0" y="0"/>
                  <a:pt x="0" y="0"/>
                </a:cubicBezTo>
                <a:cubicBezTo>
                  <a:pt x="705" y="623"/>
                  <a:pt x="705" y="623"/>
                  <a:pt x="705" y="623"/>
                </a:cubicBezTo>
                <a:cubicBezTo>
                  <a:pt x="767" y="678"/>
                  <a:pt x="856" y="682"/>
                  <a:pt x="923" y="639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/>
          </a:p>
        </p:txBody>
      </p:sp>
      <p:sp>
        <p:nvSpPr>
          <p:cNvPr id="1048651" name="Freeform 8"/>
          <p:cNvSpPr/>
          <p:nvPr/>
        </p:nvSpPr>
        <p:spPr bwMode="auto">
          <a:xfrm>
            <a:off x="1" y="3914214"/>
            <a:ext cx="3978652" cy="2380913"/>
          </a:xfrm>
          <a:custGeom>
            <a:avLst/>
            <a:gdLst>
              <a:gd name="T0" fmla="*/ 1288 w 1295"/>
              <a:gd name="T1" fmla="*/ 30 h 775"/>
              <a:gd name="T2" fmla="*/ 709 w 1295"/>
              <a:gd name="T3" fmla="*/ 698 h 775"/>
              <a:gd name="T4" fmla="*/ 472 w 1295"/>
              <a:gd name="T5" fmla="*/ 714 h 775"/>
              <a:gd name="T6" fmla="*/ 0 w 1295"/>
              <a:gd name="T7" fmla="*/ 300 h 775"/>
              <a:gd name="T8" fmla="*/ 0 w 1295"/>
              <a:gd name="T9" fmla="*/ 44 h 775"/>
              <a:gd name="T10" fmla="*/ 577 w 1295"/>
              <a:gd name="T11" fmla="*/ 542 h 775"/>
              <a:gd name="T12" fmla="*/ 814 w 1295"/>
              <a:gd name="T13" fmla="*/ 526 h 775"/>
              <a:gd name="T14" fmla="*/ 923 w 1295"/>
              <a:gd name="T15" fmla="*/ 401 h 775"/>
              <a:gd name="T16" fmla="*/ 1263 w 1295"/>
              <a:gd name="T17" fmla="*/ 8 h 775"/>
              <a:gd name="T18" fmla="*/ 1286 w 1295"/>
              <a:gd name="T19" fmla="*/ 5 h 775"/>
              <a:gd name="T20" fmla="*/ 1288 w 1295"/>
              <a:gd name="T21" fmla="*/ 30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5" h="775">
                <a:moveTo>
                  <a:pt x="1288" y="30"/>
                </a:moveTo>
                <a:cubicBezTo>
                  <a:pt x="709" y="698"/>
                  <a:pt x="709" y="698"/>
                  <a:pt x="709" y="698"/>
                </a:cubicBezTo>
                <a:cubicBezTo>
                  <a:pt x="648" y="768"/>
                  <a:pt x="542" y="775"/>
                  <a:pt x="472" y="714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44"/>
                  <a:pt x="0" y="44"/>
                  <a:pt x="0" y="44"/>
                </a:cubicBezTo>
                <a:cubicBezTo>
                  <a:pt x="577" y="542"/>
                  <a:pt x="577" y="542"/>
                  <a:pt x="577" y="542"/>
                </a:cubicBezTo>
                <a:cubicBezTo>
                  <a:pt x="647" y="603"/>
                  <a:pt x="753" y="596"/>
                  <a:pt x="814" y="526"/>
                </a:cubicBezTo>
                <a:cubicBezTo>
                  <a:pt x="923" y="401"/>
                  <a:pt x="923" y="401"/>
                  <a:pt x="923" y="401"/>
                </a:cubicBezTo>
                <a:cubicBezTo>
                  <a:pt x="1263" y="8"/>
                  <a:pt x="1263" y="8"/>
                  <a:pt x="1263" y="8"/>
                </a:cubicBezTo>
                <a:cubicBezTo>
                  <a:pt x="1269" y="1"/>
                  <a:pt x="1279" y="0"/>
                  <a:pt x="1286" y="5"/>
                </a:cubicBezTo>
                <a:cubicBezTo>
                  <a:pt x="1294" y="11"/>
                  <a:pt x="1295" y="22"/>
                  <a:pt x="1288" y="30"/>
                </a:cubicBezTo>
                <a:close/>
              </a:path>
            </a:pathLst>
          </a:custGeom>
          <a:gradFill>
            <a:gsLst>
              <a:gs pos="0">
                <a:srgbClr val="1B4B7F"/>
              </a:gs>
              <a:gs pos="48000">
                <a:srgbClr val="25A7FF"/>
              </a:gs>
              <a:gs pos="100000">
                <a:srgbClr val="64E9FF"/>
              </a:gs>
            </a:gsLst>
            <a:lin ang="162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/>
          </a:p>
        </p:txBody>
      </p:sp>
      <p:sp>
        <p:nvSpPr>
          <p:cNvPr id="1048652" name="Freeform 9"/>
          <p:cNvSpPr/>
          <p:nvPr/>
        </p:nvSpPr>
        <p:spPr bwMode="auto">
          <a:xfrm>
            <a:off x="4046396" y="3210349"/>
            <a:ext cx="543595" cy="606381"/>
          </a:xfrm>
          <a:custGeom>
            <a:avLst/>
            <a:gdLst>
              <a:gd name="T0" fmla="*/ 168 w 177"/>
              <a:gd name="T1" fmla="*/ 5 h 197"/>
              <a:gd name="T2" fmla="*/ 168 w 177"/>
              <a:gd name="T3" fmla="*/ 5 h 197"/>
              <a:gd name="T4" fmla="*/ 171 w 177"/>
              <a:gd name="T5" fmla="*/ 29 h 197"/>
              <a:gd name="T6" fmla="*/ 32 w 177"/>
              <a:gd name="T7" fmla="*/ 189 h 197"/>
              <a:gd name="T8" fmla="*/ 9 w 177"/>
              <a:gd name="T9" fmla="*/ 192 h 197"/>
              <a:gd name="T10" fmla="*/ 9 w 177"/>
              <a:gd name="T11" fmla="*/ 192 h 197"/>
              <a:gd name="T12" fmla="*/ 7 w 177"/>
              <a:gd name="T13" fmla="*/ 168 h 197"/>
              <a:gd name="T14" fmla="*/ 145 w 177"/>
              <a:gd name="T15" fmla="*/ 8 h 197"/>
              <a:gd name="T16" fmla="*/ 168 w 177"/>
              <a:gd name="T17" fmla="*/ 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" h="197">
                <a:moveTo>
                  <a:pt x="168" y="5"/>
                </a:moveTo>
                <a:cubicBezTo>
                  <a:pt x="168" y="5"/>
                  <a:pt x="168" y="5"/>
                  <a:pt x="168" y="5"/>
                </a:cubicBezTo>
                <a:cubicBezTo>
                  <a:pt x="176" y="11"/>
                  <a:pt x="177" y="22"/>
                  <a:pt x="171" y="29"/>
                </a:cubicBezTo>
                <a:cubicBezTo>
                  <a:pt x="32" y="189"/>
                  <a:pt x="32" y="189"/>
                  <a:pt x="32" y="189"/>
                </a:cubicBezTo>
                <a:cubicBezTo>
                  <a:pt x="26" y="196"/>
                  <a:pt x="16" y="197"/>
                  <a:pt x="9" y="192"/>
                </a:cubicBezTo>
                <a:cubicBezTo>
                  <a:pt x="9" y="192"/>
                  <a:pt x="9" y="192"/>
                  <a:pt x="9" y="192"/>
                </a:cubicBezTo>
                <a:cubicBezTo>
                  <a:pt x="1" y="186"/>
                  <a:pt x="0" y="175"/>
                  <a:pt x="7" y="168"/>
                </a:cubicBezTo>
                <a:cubicBezTo>
                  <a:pt x="145" y="8"/>
                  <a:pt x="145" y="8"/>
                  <a:pt x="145" y="8"/>
                </a:cubicBezTo>
                <a:cubicBezTo>
                  <a:pt x="151" y="1"/>
                  <a:pt x="161" y="0"/>
                  <a:pt x="168" y="5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r>
              <a:rPr dirty="0" lang="en-US"/>
              <a:t> </a:t>
            </a:r>
          </a:p>
        </p:txBody>
      </p:sp>
      <p:sp>
        <p:nvSpPr>
          <p:cNvPr id="1048653" name="Freeform 10"/>
          <p:cNvSpPr/>
          <p:nvPr/>
        </p:nvSpPr>
        <p:spPr bwMode="auto">
          <a:xfrm>
            <a:off x="4664343" y="2812153"/>
            <a:ext cx="269320" cy="290798"/>
          </a:xfrm>
          <a:custGeom>
            <a:avLst/>
            <a:gdLst>
              <a:gd name="T0" fmla="*/ 82 w 88"/>
              <a:gd name="T1" fmla="*/ 30 h 95"/>
              <a:gd name="T2" fmla="*/ 32 w 88"/>
              <a:gd name="T3" fmla="*/ 87 h 95"/>
              <a:gd name="T4" fmla="*/ 9 w 88"/>
              <a:gd name="T5" fmla="*/ 90 h 95"/>
              <a:gd name="T6" fmla="*/ 9 w 88"/>
              <a:gd name="T7" fmla="*/ 90 h 95"/>
              <a:gd name="T8" fmla="*/ 7 w 88"/>
              <a:gd name="T9" fmla="*/ 65 h 95"/>
              <a:gd name="T10" fmla="*/ 56 w 88"/>
              <a:gd name="T11" fmla="*/ 8 h 95"/>
              <a:gd name="T12" fmla="*/ 79 w 88"/>
              <a:gd name="T13" fmla="*/ 6 h 95"/>
              <a:gd name="T14" fmla="*/ 79 w 88"/>
              <a:gd name="T15" fmla="*/ 6 h 95"/>
              <a:gd name="T16" fmla="*/ 82 w 88"/>
              <a:gd name="T17" fmla="*/ 3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" h="95">
                <a:moveTo>
                  <a:pt x="82" y="30"/>
                </a:moveTo>
                <a:cubicBezTo>
                  <a:pt x="32" y="87"/>
                  <a:pt x="32" y="87"/>
                  <a:pt x="32" y="87"/>
                </a:cubicBezTo>
                <a:cubicBezTo>
                  <a:pt x="26" y="94"/>
                  <a:pt x="16" y="95"/>
                  <a:pt x="9" y="90"/>
                </a:cubicBezTo>
                <a:cubicBezTo>
                  <a:pt x="9" y="90"/>
                  <a:pt x="9" y="90"/>
                  <a:pt x="9" y="90"/>
                </a:cubicBezTo>
                <a:cubicBezTo>
                  <a:pt x="1" y="84"/>
                  <a:pt x="0" y="73"/>
                  <a:pt x="7" y="65"/>
                </a:cubicBezTo>
                <a:cubicBezTo>
                  <a:pt x="56" y="8"/>
                  <a:pt x="56" y="8"/>
                  <a:pt x="56" y="8"/>
                </a:cubicBezTo>
                <a:cubicBezTo>
                  <a:pt x="62" y="1"/>
                  <a:pt x="72" y="0"/>
                  <a:pt x="79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87" y="12"/>
                  <a:pt x="88" y="23"/>
                  <a:pt x="82" y="30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/>
          </a:p>
        </p:txBody>
      </p:sp>
      <p:sp>
        <p:nvSpPr>
          <p:cNvPr id="1048654" name="Freeform 7"/>
          <p:cNvSpPr/>
          <p:nvPr/>
        </p:nvSpPr>
        <p:spPr bwMode="auto">
          <a:xfrm>
            <a:off x="957" y="2265573"/>
            <a:ext cx="2835285" cy="2582489"/>
          </a:xfrm>
          <a:custGeom>
            <a:avLst/>
            <a:gdLst>
              <a:gd name="T0" fmla="*/ 923 w 923"/>
              <a:gd name="T1" fmla="*/ 639 h 841"/>
              <a:gd name="T2" fmla="*/ 814 w 923"/>
              <a:gd name="T3" fmla="*/ 764 h 841"/>
              <a:gd name="T4" fmla="*/ 577 w 923"/>
              <a:gd name="T5" fmla="*/ 780 h 841"/>
              <a:gd name="T6" fmla="*/ 0 w 923"/>
              <a:gd name="T7" fmla="*/ 283 h 841"/>
              <a:gd name="T8" fmla="*/ 0 w 923"/>
              <a:gd name="T9" fmla="*/ 0 h 841"/>
              <a:gd name="T10" fmla="*/ 705 w 923"/>
              <a:gd name="T11" fmla="*/ 623 h 841"/>
              <a:gd name="T12" fmla="*/ 923 w 923"/>
              <a:gd name="T13" fmla="*/ 639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841">
                <a:moveTo>
                  <a:pt x="923" y="639"/>
                </a:moveTo>
                <a:cubicBezTo>
                  <a:pt x="814" y="764"/>
                  <a:pt x="814" y="764"/>
                  <a:pt x="814" y="764"/>
                </a:cubicBezTo>
                <a:cubicBezTo>
                  <a:pt x="753" y="834"/>
                  <a:pt x="647" y="841"/>
                  <a:pt x="577" y="78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0"/>
                  <a:pt x="0" y="0"/>
                  <a:pt x="0" y="0"/>
                </a:cubicBezTo>
                <a:cubicBezTo>
                  <a:pt x="705" y="623"/>
                  <a:pt x="705" y="623"/>
                  <a:pt x="705" y="623"/>
                </a:cubicBezTo>
                <a:cubicBezTo>
                  <a:pt x="767" y="678"/>
                  <a:pt x="856" y="682"/>
                  <a:pt x="923" y="639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2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dirty="0" lang="en-US"/>
          </a:p>
        </p:txBody>
      </p:sp>
      <p:grpSp>
        <p:nvGrpSpPr>
          <p:cNvPr id="72" name="Group 1"/>
          <p:cNvGrpSpPr/>
          <p:nvPr/>
        </p:nvGrpSpPr>
        <p:grpSpPr>
          <a:xfrm>
            <a:off x="219456" y="3309675"/>
            <a:ext cx="2796842" cy="1689001"/>
            <a:chOff x="206961" y="3524288"/>
            <a:chExt cx="2311440" cy="1268970"/>
          </a:xfrm>
        </p:grpSpPr>
        <p:sp>
          <p:nvSpPr>
            <p:cNvPr id="1048655" name="Rectangle 68"/>
            <p:cNvSpPr/>
            <p:nvPr/>
          </p:nvSpPr>
          <p:spPr>
            <a:xfrm>
              <a:off x="767338" y="3923055"/>
              <a:ext cx="1751063" cy="870203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r>
                <a:rPr cap="none" dirty="0" sz="3600" lang="en-US" spc="200">
                  <a:ln w="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OU</a:t>
              </a:r>
              <a:r>
                <a:rPr dirty="0" sz="3600" lang="en-US" spc="200">
                  <a:ln w="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R</a:t>
              </a:r>
            </a:p>
            <a:p>
              <a:r>
                <a:rPr cap="none" dirty="0" sz="3600" lang="en-US" spc="200">
                  <a:ln w="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AGENDA</a:t>
              </a:r>
            </a:p>
          </p:txBody>
        </p:sp>
        <p:sp>
          <p:nvSpPr>
            <p:cNvPr id="1048656" name="Freeform 31"/>
            <p:cNvSpPr/>
            <p:nvPr/>
          </p:nvSpPr>
          <p:spPr bwMode="auto">
            <a:xfrm>
              <a:off x="206961" y="3524288"/>
              <a:ext cx="864230" cy="1171499"/>
            </a:xfrm>
            <a:custGeom>
              <a:avLst/>
              <a:gdLst>
                <a:gd name="T0" fmla="*/ 189 w 515"/>
                <a:gd name="T1" fmla="*/ 755 h 755"/>
                <a:gd name="T2" fmla="*/ 0 w 515"/>
                <a:gd name="T3" fmla="*/ 755 h 755"/>
                <a:gd name="T4" fmla="*/ 0 w 515"/>
                <a:gd name="T5" fmla="*/ 0 h 755"/>
                <a:gd name="T6" fmla="*/ 515 w 515"/>
                <a:gd name="T7" fmla="*/ 0 h 755"/>
                <a:gd name="T8" fmla="*/ 515 w 515"/>
                <a:gd name="T9" fmla="*/ 234 h 755"/>
                <a:gd name="T10" fmla="*/ 457 w 515"/>
                <a:gd name="T11" fmla="*/ 234 h 755"/>
                <a:gd name="T12" fmla="*/ 457 w 515"/>
                <a:gd name="T13" fmla="*/ 58 h 755"/>
                <a:gd name="T14" fmla="*/ 57 w 515"/>
                <a:gd name="T15" fmla="*/ 58 h 755"/>
                <a:gd name="T16" fmla="*/ 57 w 515"/>
                <a:gd name="T17" fmla="*/ 697 h 755"/>
                <a:gd name="T18" fmla="*/ 189 w 515"/>
                <a:gd name="T19" fmla="*/ 697 h 755"/>
                <a:gd name="T20" fmla="*/ 189 w 515"/>
                <a:gd name="T2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5" h="755">
                  <a:moveTo>
                    <a:pt x="189" y="755"/>
                  </a:moveTo>
                  <a:lnTo>
                    <a:pt x="0" y="755"/>
                  </a:lnTo>
                  <a:lnTo>
                    <a:pt x="0" y="0"/>
                  </a:lnTo>
                  <a:lnTo>
                    <a:pt x="515" y="0"/>
                  </a:lnTo>
                  <a:lnTo>
                    <a:pt x="515" y="234"/>
                  </a:lnTo>
                  <a:lnTo>
                    <a:pt x="457" y="234"/>
                  </a:lnTo>
                  <a:lnTo>
                    <a:pt x="457" y="58"/>
                  </a:lnTo>
                  <a:lnTo>
                    <a:pt x="57" y="58"/>
                  </a:lnTo>
                  <a:lnTo>
                    <a:pt x="57" y="697"/>
                  </a:lnTo>
                  <a:lnTo>
                    <a:pt x="189" y="697"/>
                  </a:lnTo>
                  <a:lnTo>
                    <a:pt x="189" y="755"/>
                  </a:lnTo>
                  <a:close/>
                </a:path>
              </a:pathLst>
            </a:custGeom>
            <a:solidFill>
              <a:srgbClr val="92E3FC">
                <a:alpha val="86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sz="2400" lang="en-US"/>
            </a:p>
          </p:txBody>
        </p:sp>
      </p:grpSp>
      <p:grpSp>
        <p:nvGrpSpPr>
          <p:cNvPr id="73" name="Group 123"/>
          <p:cNvGrpSpPr/>
          <p:nvPr/>
        </p:nvGrpSpPr>
        <p:grpSpPr>
          <a:xfrm>
            <a:off x="5961126" y="313153"/>
            <a:ext cx="1280160" cy="1280160"/>
            <a:chOff x="5858313" y="444851"/>
            <a:chExt cx="1280160" cy="1280160"/>
          </a:xfrm>
        </p:grpSpPr>
        <p:sp>
          <p:nvSpPr>
            <p:cNvPr id="1048657" name="Oval 19"/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/>
            <a:solidFill>
              <a:srgbClr val="FFFFFF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658" name="Oval 20"/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/>
            <a:gradFill flip="none" rotWithShape="1">
              <a:gsLst>
                <a:gs pos="0">
                  <a:srgbClr val="09DCFF"/>
                </a:gs>
                <a:gs pos="100000">
                  <a:srgbClr val="007FD6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659" name="Freeform 29"/>
            <p:cNvSpPr>
              <a:spLocks noEditPoints="1"/>
            </p:cNvSpPr>
            <p:nvPr/>
          </p:nvSpPr>
          <p:spPr bwMode="auto">
            <a:xfrm>
              <a:off x="6239643" y="796363"/>
              <a:ext cx="517496" cy="546139"/>
            </a:xfrm>
            <a:custGeom>
              <a:avLst/>
              <a:gdLst>
                <a:gd name="T0" fmla="*/ 201 w 456"/>
                <a:gd name="T1" fmla="*/ 370 h 481"/>
                <a:gd name="T2" fmla="*/ 174 w 456"/>
                <a:gd name="T3" fmla="*/ 481 h 481"/>
                <a:gd name="T4" fmla="*/ 271 w 456"/>
                <a:gd name="T5" fmla="*/ 420 h 481"/>
                <a:gd name="T6" fmla="*/ 259 w 456"/>
                <a:gd name="T7" fmla="*/ 408 h 481"/>
                <a:gd name="T8" fmla="*/ 259 w 456"/>
                <a:gd name="T9" fmla="*/ 449 h 481"/>
                <a:gd name="T10" fmla="*/ 220 w 456"/>
                <a:gd name="T11" fmla="*/ 437 h 481"/>
                <a:gd name="T12" fmla="*/ 203 w 456"/>
                <a:gd name="T13" fmla="*/ 414 h 481"/>
                <a:gd name="T14" fmla="*/ 204 w 456"/>
                <a:gd name="T15" fmla="*/ 386 h 481"/>
                <a:gd name="T16" fmla="*/ 228 w 456"/>
                <a:gd name="T17" fmla="*/ 354 h 481"/>
                <a:gd name="T18" fmla="*/ 252 w 456"/>
                <a:gd name="T19" fmla="*/ 386 h 481"/>
                <a:gd name="T20" fmla="*/ 149 w 456"/>
                <a:gd name="T21" fmla="*/ 338 h 481"/>
                <a:gd name="T22" fmla="*/ 51 w 456"/>
                <a:gd name="T23" fmla="*/ 330 h 481"/>
                <a:gd name="T24" fmla="*/ 28 w 456"/>
                <a:gd name="T25" fmla="*/ 426 h 481"/>
                <a:gd name="T26" fmla="*/ 111 w 456"/>
                <a:gd name="T27" fmla="*/ 374 h 481"/>
                <a:gd name="T28" fmla="*/ 98 w 456"/>
                <a:gd name="T29" fmla="*/ 394 h 481"/>
                <a:gd name="T30" fmla="*/ 66 w 456"/>
                <a:gd name="T31" fmla="*/ 386 h 481"/>
                <a:gd name="T32" fmla="*/ 55 w 456"/>
                <a:gd name="T33" fmla="*/ 367 h 481"/>
                <a:gd name="T34" fmla="*/ 54 w 456"/>
                <a:gd name="T35" fmla="*/ 347 h 481"/>
                <a:gd name="T36" fmla="*/ 74 w 456"/>
                <a:gd name="T37" fmla="*/ 322 h 481"/>
                <a:gd name="T38" fmla="*/ 95 w 456"/>
                <a:gd name="T39" fmla="*/ 347 h 481"/>
                <a:gd name="T40" fmla="*/ 93 w 456"/>
                <a:gd name="T41" fmla="*/ 367 h 481"/>
                <a:gd name="T42" fmla="*/ 404 w 456"/>
                <a:gd name="T43" fmla="*/ 330 h 481"/>
                <a:gd name="T44" fmla="*/ 306 w 456"/>
                <a:gd name="T45" fmla="*/ 338 h 481"/>
                <a:gd name="T46" fmla="*/ 381 w 456"/>
                <a:gd name="T47" fmla="*/ 400 h 481"/>
                <a:gd name="T48" fmla="*/ 456 w 456"/>
                <a:gd name="T49" fmla="*/ 338 h 481"/>
                <a:gd name="T50" fmla="*/ 389 w 456"/>
                <a:gd name="T51" fmla="*/ 386 h 481"/>
                <a:gd name="T52" fmla="*/ 358 w 456"/>
                <a:gd name="T53" fmla="*/ 394 h 481"/>
                <a:gd name="T54" fmla="*/ 356 w 456"/>
                <a:gd name="T55" fmla="*/ 361 h 481"/>
                <a:gd name="T56" fmla="*/ 369 w 456"/>
                <a:gd name="T57" fmla="*/ 345 h 481"/>
                <a:gd name="T58" fmla="*/ 389 w 456"/>
                <a:gd name="T59" fmla="*/ 337 h 481"/>
                <a:gd name="T60" fmla="*/ 419 w 456"/>
                <a:gd name="T61" fmla="*/ 349 h 481"/>
                <a:gd name="T62" fmla="*/ 401 w 456"/>
                <a:gd name="T63" fmla="*/ 376 h 481"/>
                <a:gd name="T64" fmla="*/ 129 w 456"/>
                <a:gd name="T65" fmla="*/ 283 h 481"/>
                <a:gd name="T66" fmla="*/ 263 w 456"/>
                <a:gd name="T67" fmla="*/ 182 h 481"/>
                <a:gd name="T68" fmla="*/ 160 w 456"/>
                <a:gd name="T69" fmla="*/ 126 h 481"/>
                <a:gd name="T70" fmla="*/ 147 w 456"/>
                <a:gd name="T71" fmla="*/ 266 h 481"/>
                <a:gd name="T72" fmla="*/ 227 w 456"/>
                <a:gd name="T73" fmla="*/ 77 h 481"/>
                <a:gd name="T74" fmla="*/ 177 w 456"/>
                <a:gd name="T75" fmla="*/ 126 h 481"/>
                <a:gd name="T76" fmla="*/ 218 w 456"/>
                <a:gd name="T77" fmla="*/ 46 h 481"/>
                <a:gd name="T78" fmla="*/ 236 w 456"/>
                <a:gd name="T79" fmla="*/ 46 h 481"/>
                <a:gd name="T80" fmla="*/ 310 w 456"/>
                <a:gd name="T81" fmla="*/ 31 h 481"/>
                <a:gd name="T82" fmla="*/ 307 w 456"/>
                <a:gd name="T83" fmla="*/ 117 h 481"/>
                <a:gd name="T84" fmla="*/ 307 w 456"/>
                <a:gd name="T85" fmla="*/ 135 h 481"/>
                <a:gd name="T86" fmla="*/ 132 w 456"/>
                <a:gd name="T87" fmla="*/ 43 h 481"/>
                <a:gd name="T88" fmla="*/ 164 w 456"/>
                <a:gd name="T89" fmla="*/ 75 h 481"/>
                <a:gd name="T90" fmla="*/ 101 w 456"/>
                <a:gd name="T91" fmla="*/ 117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6" h="481">
                  <a:moveTo>
                    <a:pt x="254" y="370"/>
                  </a:moveTo>
                  <a:cubicBezTo>
                    <a:pt x="228" y="316"/>
                    <a:pt x="228" y="316"/>
                    <a:pt x="228" y="316"/>
                  </a:cubicBezTo>
                  <a:cubicBezTo>
                    <a:pt x="201" y="370"/>
                    <a:pt x="201" y="370"/>
                    <a:pt x="201" y="370"/>
                  </a:cubicBezTo>
                  <a:cubicBezTo>
                    <a:pt x="141" y="379"/>
                    <a:pt x="141" y="379"/>
                    <a:pt x="141" y="379"/>
                  </a:cubicBezTo>
                  <a:cubicBezTo>
                    <a:pt x="185" y="420"/>
                    <a:pt x="185" y="420"/>
                    <a:pt x="185" y="420"/>
                  </a:cubicBezTo>
                  <a:cubicBezTo>
                    <a:pt x="174" y="481"/>
                    <a:pt x="174" y="481"/>
                    <a:pt x="174" y="481"/>
                  </a:cubicBezTo>
                  <a:cubicBezTo>
                    <a:pt x="228" y="451"/>
                    <a:pt x="228" y="451"/>
                    <a:pt x="228" y="451"/>
                  </a:cubicBezTo>
                  <a:cubicBezTo>
                    <a:pt x="281" y="481"/>
                    <a:pt x="281" y="481"/>
                    <a:pt x="281" y="481"/>
                  </a:cubicBezTo>
                  <a:cubicBezTo>
                    <a:pt x="271" y="420"/>
                    <a:pt x="271" y="420"/>
                    <a:pt x="271" y="420"/>
                  </a:cubicBezTo>
                  <a:cubicBezTo>
                    <a:pt x="314" y="379"/>
                    <a:pt x="314" y="379"/>
                    <a:pt x="314" y="379"/>
                  </a:cubicBezTo>
                  <a:lnTo>
                    <a:pt x="254" y="370"/>
                  </a:lnTo>
                  <a:close/>
                  <a:moveTo>
                    <a:pt x="259" y="408"/>
                  </a:moveTo>
                  <a:cubicBezTo>
                    <a:pt x="253" y="414"/>
                    <a:pt x="253" y="414"/>
                    <a:pt x="253" y="414"/>
                  </a:cubicBezTo>
                  <a:cubicBezTo>
                    <a:pt x="254" y="423"/>
                    <a:pt x="254" y="423"/>
                    <a:pt x="254" y="423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36" y="437"/>
                    <a:pt x="236" y="437"/>
                    <a:pt x="236" y="437"/>
                  </a:cubicBezTo>
                  <a:cubicBezTo>
                    <a:pt x="228" y="432"/>
                    <a:pt x="228" y="432"/>
                    <a:pt x="228" y="432"/>
                  </a:cubicBezTo>
                  <a:cubicBezTo>
                    <a:pt x="220" y="437"/>
                    <a:pt x="220" y="437"/>
                    <a:pt x="220" y="437"/>
                  </a:cubicBezTo>
                  <a:cubicBezTo>
                    <a:pt x="197" y="449"/>
                    <a:pt x="197" y="449"/>
                    <a:pt x="197" y="449"/>
                  </a:cubicBezTo>
                  <a:cubicBezTo>
                    <a:pt x="201" y="423"/>
                    <a:pt x="201" y="423"/>
                    <a:pt x="201" y="423"/>
                  </a:cubicBezTo>
                  <a:cubicBezTo>
                    <a:pt x="203" y="414"/>
                    <a:pt x="203" y="414"/>
                    <a:pt x="203" y="414"/>
                  </a:cubicBezTo>
                  <a:cubicBezTo>
                    <a:pt x="196" y="408"/>
                    <a:pt x="196" y="408"/>
                    <a:pt x="196" y="408"/>
                  </a:cubicBezTo>
                  <a:cubicBezTo>
                    <a:pt x="178" y="390"/>
                    <a:pt x="178" y="390"/>
                    <a:pt x="178" y="390"/>
                  </a:cubicBezTo>
                  <a:cubicBezTo>
                    <a:pt x="204" y="386"/>
                    <a:pt x="204" y="386"/>
                    <a:pt x="204" y="386"/>
                  </a:cubicBezTo>
                  <a:cubicBezTo>
                    <a:pt x="212" y="385"/>
                    <a:pt x="212" y="385"/>
                    <a:pt x="212" y="385"/>
                  </a:cubicBezTo>
                  <a:cubicBezTo>
                    <a:pt x="216" y="377"/>
                    <a:pt x="216" y="377"/>
                    <a:pt x="216" y="377"/>
                  </a:cubicBezTo>
                  <a:cubicBezTo>
                    <a:pt x="228" y="354"/>
                    <a:pt x="228" y="354"/>
                    <a:pt x="228" y="354"/>
                  </a:cubicBezTo>
                  <a:cubicBezTo>
                    <a:pt x="239" y="377"/>
                    <a:pt x="239" y="377"/>
                    <a:pt x="239" y="377"/>
                  </a:cubicBezTo>
                  <a:cubicBezTo>
                    <a:pt x="243" y="385"/>
                    <a:pt x="243" y="385"/>
                    <a:pt x="243" y="385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78" y="390"/>
                    <a:pt x="278" y="390"/>
                    <a:pt x="278" y="390"/>
                  </a:cubicBezTo>
                  <a:lnTo>
                    <a:pt x="259" y="408"/>
                  </a:lnTo>
                  <a:close/>
                  <a:moveTo>
                    <a:pt x="149" y="338"/>
                  </a:moveTo>
                  <a:cubicBezTo>
                    <a:pt x="97" y="330"/>
                    <a:pt x="97" y="330"/>
                    <a:pt x="97" y="330"/>
                  </a:cubicBezTo>
                  <a:cubicBezTo>
                    <a:pt x="74" y="284"/>
                    <a:pt x="74" y="284"/>
                    <a:pt x="74" y="284"/>
                  </a:cubicBezTo>
                  <a:cubicBezTo>
                    <a:pt x="51" y="330"/>
                    <a:pt x="51" y="330"/>
                    <a:pt x="51" y="330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37" y="374"/>
                    <a:pt x="37" y="374"/>
                    <a:pt x="37" y="374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120" y="426"/>
                    <a:pt x="120" y="426"/>
                    <a:pt x="120" y="426"/>
                  </a:cubicBezTo>
                  <a:cubicBezTo>
                    <a:pt x="111" y="374"/>
                    <a:pt x="111" y="374"/>
                    <a:pt x="111" y="374"/>
                  </a:cubicBezTo>
                  <a:lnTo>
                    <a:pt x="149" y="338"/>
                  </a:lnTo>
                  <a:close/>
                  <a:moveTo>
                    <a:pt x="95" y="376"/>
                  </a:moveTo>
                  <a:cubicBezTo>
                    <a:pt x="98" y="394"/>
                    <a:pt x="98" y="394"/>
                    <a:pt x="98" y="394"/>
                  </a:cubicBezTo>
                  <a:cubicBezTo>
                    <a:pt x="82" y="386"/>
                    <a:pt x="82" y="386"/>
                    <a:pt x="82" y="386"/>
                  </a:cubicBezTo>
                  <a:cubicBezTo>
                    <a:pt x="74" y="381"/>
                    <a:pt x="74" y="381"/>
                    <a:pt x="74" y="381"/>
                  </a:cubicBezTo>
                  <a:cubicBezTo>
                    <a:pt x="66" y="386"/>
                    <a:pt x="66" y="386"/>
                    <a:pt x="66" y="386"/>
                  </a:cubicBezTo>
                  <a:cubicBezTo>
                    <a:pt x="51" y="394"/>
                    <a:pt x="51" y="394"/>
                    <a:pt x="51" y="394"/>
                  </a:cubicBezTo>
                  <a:cubicBezTo>
                    <a:pt x="54" y="376"/>
                    <a:pt x="54" y="376"/>
                    <a:pt x="54" y="376"/>
                  </a:cubicBezTo>
                  <a:cubicBezTo>
                    <a:pt x="55" y="367"/>
                    <a:pt x="55" y="367"/>
                    <a:pt x="55" y="367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36" y="349"/>
                    <a:pt x="36" y="349"/>
                    <a:pt x="36" y="349"/>
                  </a:cubicBezTo>
                  <a:cubicBezTo>
                    <a:pt x="54" y="347"/>
                    <a:pt x="54" y="347"/>
                    <a:pt x="54" y="347"/>
                  </a:cubicBezTo>
                  <a:cubicBezTo>
                    <a:pt x="63" y="345"/>
                    <a:pt x="63" y="345"/>
                    <a:pt x="63" y="345"/>
                  </a:cubicBezTo>
                  <a:cubicBezTo>
                    <a:pt x="67" y="337"/>
                    <a:pt x="67" y="337"/>
                    <a:pt x="67" y="337"/>
                  </a:cubicBezTo>
                  <a:cubicBezTo>
                    <a:pt x="74" y="322"/>
                    <a:pt x="74" y="322"/>
                    <a:pt x="74" y="322"/>
                  </a:cubicBezTo>
                  <a:cubicBezTo>
                    <a:pt x="82" y="337"/>
                    <a:pt x="82" y="337"/>
                    <a:pt x="82" y="337"/>
                  </a:cubicBezTo>
                  <a:cubicBezTo>
                    <a:pt x="86" y="345"/>
                    <a:pt x="86" y="345"/>
                    <a:pt x="86" y="345"/>
                  </a:cubicBezTo>
                  <a:cubicBezTo>
                    <a:pt x="95" y="347"/>
                    <a:pt x="95" y="347"/>
                    <a:pt x="95" y="347"/>
                  </a:cubicBezTo>
                  <a:cubicBezTo>
                    <a:pt x="112" y="349"/>
                    <a:pt x="112" y="349"/>
                    <a:pt x="112" y="349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93" y="367"/>
                    <a:pt x="93" y="367"/>
                    <a:pt x="93" y="367"/>
                  </a:cubicBezTo>
                  <a:lnTo>
                    <a:pt x="95" y="376"/>
                  </a:lnTo>
                  <a:close/>
                  <a:moveTo>
                    <a:pt x="456" y="338"/>
                  </a:moveTo>
                  <a:cubicBezTo>
                    <a:pt x="404" y="330"/>
                    <a:pt x="404" y="330"/>
                    <a:pt x="404" y="330"/>
                  </a:cubicBezTo>
                  <a:cubicBezTo>
                    <a:pt x="381" y="284"/>
                    <a:pt x="381" y="284"/>
                    <a:pt x="381" y="284"/>
                  </a:cubicBezTo>
                  <a:cubicBezTo>
                    <a:pt x="358" y="330"/>
                    <a:pt x="358" y="330"/>
                    <a:pt x="358" y="330"/>
                  </a:cubicBezTo>
                  <a:cubicBezTo>
                    <a:pt x="306" y="338"/>
                    <a:pt x="306" y="338"/>
                    <a:pt x="306" y="338"/>
                  </a:cubicBezTo>
                  <a:cubicBezTo>
                    <a:pt x="344" y="374"/>
                    <a:pt x="344" y="374"/>
                    <a:pt x="344" y="374"/>
                  </a:cubicBezTo>
                  <a:cubicBezTo>
                    <a:pt x="335" y="426"/>
                    <a:pt x="335" y="426"/>
                    <a:pt x="335" y="426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427" y="426"/>
                    <a:pt x="427" y="426"/>
                    <a:pt x="427" y="426"/>
                  </a:cubicBezTo>
                  <a:cubicBezTo>
                    <a:pt x="418" y="374"/>
                    <a:pt x="418" y="374"/>
                    <a:pt x="418" y="374"/>
                  </a:cubicBezTo>
                  <a:lnTo>
                    <a:pt x="456" y="338"/>
                  </a:lnTo>
                  <a:close/>
                  <a:moveTo>
                    <a:pt x="401" y="376"/>
                  </a:moveTo>
                  <a:cubicBezTo>
                    <a:pt x="405" y="394"/>
                    <a:pt x="405" y="394"/>
                    <a:pt x="405" y="394"/>
                  </a:cubicBezTo>
                  <a:cubicBezTo>
                    <a:pt x="389" y="386"/>
                    <a:pt x="389" y="386"/>
                    <a:pt x="389" y="386"/>
                  </a:cubicBezTo>
                  <a:cubicBezTo>
                    <a:pt x="381" y="381"/>
                    <a:pt x="381" y="381"/>
                    <a:pt x="381" y="381"/>
                  </a:cubicBezTo>
                  <a:cubicBezTo>
                    <a:pt x="373" y="386"/>
                    <a:pt x="373" y="386"/>
                    <a:pt x="373" y="386"/>
                  </a:cubicBezTo>
                  <a:cubicBezTo>
                    <a:pt x="358" y="394"/>
                    <a:pt x="358" y="394"/>
                    <a:pt x="358" y="394"/>
                  </a:cubicBezTo>
                  <a:cubicBezTo>
                    <a:pt x="361" y="376"/>
                    <a:pt x="361" y="376"/>
                    <a:pt x="361" y="376"/>
                  </a:cubicBezTo>
                  <a:cubicBezTo>
                    <a:pt x="362" y="367"/>
                    <a:pt x="362" y="367"/>
                    <a:pt x="362" y="367"/>
                  </a:cubicBezTo>
                  <a:cubicBezTo>
                    <a:pt x="356" y="361"/>
                    <a:pt x="356" y="361"/>
                    <a:pt x="356" y="361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61" y="347"/>
                    <a:pt x="361" y="347"/>
                    <a:pt x="361" y="347"/>
                  </a:cubicBezTo>
                  <a:cubicBezTo>
                    <a:pt x="369" y="345"/>
                    <a:pt x="369" y="345"/>
                    <a:pt x="369" y="345"/>
                  </a:cubicBezTo>
                  <a:cubicBezTo>
                    <a:pt x="373" y="337"/>
                    <a:pt x="373" y="337"/>
                    <a:pt x="373" y="337"/>
                  </a:cubicBezTo>
                  <a:cubicBezTo>
                    <a:pt x="381" y="322"/>
                    <a:pt x="381" y="322"/>
                    <a:pt x="381" y="322"/>
                  </a:cubicBezTo>
                  <a:cubicBezTo>
                    <a:pt x="389" y="337"/>
                    <a:pt x="389" y="337"/>
                    <a:pt x="389" y="337"/>
                  </a:cubicBezTo>
                  <a:cubicBezTo>
                    <a:pt x="393" y="345"/>
                    <a:pt x="393" y="345"/>
                    <a:pt x="393" y="345"/>
                  </a:cubicBezTo>
                  <a:cubicBezTo>
                    <a:pt x="401" y="347"/>
                    <a:pt x="401" y="347"/>
                    <a:pt x="401" y="347"/>
                  </a:cubicBezTo>
                  <a:cubicBezTo>
                    <a:pt x="419" y="349"/>
                    <a:pt x="419" y="349"/>
                    <a:pt x="419" y="349"/>
                  </a:cubicBezTo>
                  <a:cubicBezTo>
                    <a:pt x="407" y="361"/>
                    <a:pt x="407" y="361"/>
                    <a:pt x="407" y="361"/>
                  </a:cubicBezTo>
                  <a:cubicBezTo>
                    <a:pt x="400" y="367"/>
                    <a:pt x="400" y="367"/>
                    <a:pt x="400" y="367"/>
                  </a:cubicBezTo>
                  <a:lnTo>
                    <a:pt x="401" y="376"/>
                  </a:lnTo>
                  <a:close/>
                  <a:moveTo>
                    <a:pt x="191" y="183"/>
                  </a:moveTo>
                  <a:cubicBezTo>
                    <a:pt x="155" y="197"/>
                    <a:pt x="129" y="233"/>
                    <a:pt x="129" y="274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327" y="283"/>
                    <a:pt x="327" y="283"/>
                    <a:pt x="327" y="283"/>
                  </a:cubicBezTo>
                  <a:cubicBezTo>
                    <a:pt x="327" y="274"/>
                    <a:pt x="327" y="274"/>
                    <a:pt x="327" y="274"/>
                  </a:cubicBezTo>
                  <a:cubicBezTo>
                    <a:pt x="327" y="232"/>
                    <a:pt x="300" y="197"/>
                    <a:pt x="263" y="182"/>
                  </a:cubicBezTo>
                  <a:cubicBezTo>
                    <a:pt x="282" y="170"/>
                    <a:pt x="294" y="150"/>
                    <a:pt x="294" y="126"/>
                  </a:cubicBezTo>
                  <a:cubicBezTo>
                    <a:pt x="294" y="89"/>
                    <a:pt x="264" y="59"/>
                    <a:pt x="227" y="59"/>
                  </a:cubicBezTo>
                  <a:cubicBezTo>
                    <a:pt x="190" y="59"/>
                    <a:pt x="160" y="89"/>
                    <a:pt x="160" y="126"/>
                  </a:cubicBezTo>
                  <a:cubicBezTo>
                    <a:pt x="160" y="150"/>
                    <a:pt x="172" y="171"/>
                    <a:pt x="191" y="183"/>
                  </a:cubicBezTo>
                  <a:close/>
                  <a:moveTo>
                    <a:pt x="309" y="266"/>
                  </a:moveTo>
                  <a:cubicBezTo>
                    <a:pt x="147" y="266"/>
                    <a:pt x="147" y="266"/>
                    <a:pt x="147" y="266"/>
                  </a:cubicBezTo>
                  <a:cubicBezTo>
                    <a:pt x="151" y="225"/>
                    <a:pt x="186" y="193"/>
                    <a:pt x="228" y="193"/>
                  </a:cubicBezTo>
                  <a:cubicBezTo>
                    <a:pt x="270" y="193"/>
                    <a:pt x="304" y="225"/>
                    <a:pt x="309" y="266"/>
                  </a:cubicBezTo>
                  <a:close/>
                  <a:moveTo>
                    <a:pt x="227" y="77"/>
                  </a:moveTo>
                  <a:cubicBezTo>
                    <a:pt x="254" y="77"/>
                    <a:pt x="276" y="99"/>
                    <a:pt x="276" y="126"/>
                  </a:cubicBezTo>
                  <a:cubicBezTo>
                    <a:pt x="276" y="153"/>
                    <a:pt x="254" y="175"/>
                    <a:pt x="227" y="175"/>
                  </a:cubicBezTo>
                  <a:cubicBezTo>
                    <a:pt x="200" y="175"/>
                    <a:pt x="177" y="153"/>
                    <a:pt x="177" y="126"/>
                  </a:cubicBezTo>
                  <a:cubicBezTo>
                    <a:pt x="177" y="99"/>
                    <a:pt x="200" y="77"/>
                    <a:pt x="227" y="77"/>
                  </a:cubicBezTo>
                  <a:close/>
                  <a:moveTo>
                    <a:pt x="236" y="46"/>
                  </a:moveTo>
                  <a:cubicBezTo>
                    <a:pt x="218" y="46"/>
                    <a:pt x="218" y="46"/>
                    <a:pt x="218" y="46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36" y="0"/>
                    <a:pt x="236" y="0"/>
                    <a:pt x="236" y="0"/>
                  </a:cubicBezTo>
                  <a:lnTo>
                    <a:pt x="236" y="46"/>
                  </a:lnTo>
                  <a:close/>
                  <a:moveTo>
                    <a:pt x="290" y="75"/>
                  </a:moveTo>
                  <a:cubicBezTo>
                    <a:pt x="277" y="63"/>
                    <a:pt x="277" y="63"/>
                    <a:pt x="277" y="63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22" y="43"/>
                    <a:pt x="322" y="43"/>
                    <a:pt x="322" y="43"/>
                  </a:cubicBezTo>
                  <a:lnTo>
                    <a:pt x="290" y="75"/>
                  </a:lnTo>
                  <a:close/>
                  <a:moveTo>
                    <a:pt x="307" y="117"/>
                  </a:moveTo>
                  <a:cubicBezTo>
                    <a:pt x="353" y="117"/>
                    <a:pt x="353" y="117"/>
                    <a:pt x="353" y="117"/>
                  </a:cubicBezTo>
                  <a:cubicBezTo>
                    <a:pt x="353" y="135"/>
                    <a:pt x="353" y="135"/>
                    <a:pt x="353" y="135"/>
                  </a:cubicBezTo>
                  <a:cubicBezTo>
                    <a:pt x="307" y="135"/>
                    <a:pt x="307" y="135"/>
                    <a:pt x="307" y="135"/>
                  </a:cubicBezTo>
                  <a:lnTo>
                    <a:pt x="307" y="117"/>
                  </a:lnTo>
                  <a:close/>
                  <a:moveTo>
                    <a:pt x="164" y="75"/>
                  </a:moveTo>
                  <a:cubicBezTo>
                    <a:pt x="132" y="43"/>
                    <a:pt x="132" y="43"/>
                    <a:pt x="132" y="43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76" y="63"/>
                    <a:pt x="176" y="63"/>
                    <a:pt x="176" y="63"/>
                  </a:cubicBezTo>
                  <a:lnTo>
                    <a:pt x="164" y="75"/>
                  </a:lnTo>
                  <a:close/>
                  <a:moveTo>
                    <a:pt x="146" y="135"/>
                  </a:moveTo>
                  <a:cubicBezTo>
                    <a:pt x="101" y="135"/>
                    <a:pt x="101" y="135"/>
                    <a:pt x="101" y="135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46" y="117"/>
                    <a:pt x="146" y="117"/>
                    <a:pt x="146" y="117"/>
                  </a:cubicBezTo>
                  <a:lnTo>
                    <a:pt x="146" y="1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</p:grpSp>
      <p:sp>
        <p:nvSpPr>
          <p:cNvPr id="1048660" name="Rectangle 64"/>
          <p:cNvSpPr/>
          <p:nvPr/>
        </p:nvSpPr>
        <p:spPr>
          <a:xfrm>
            <a:off x="8390645" y="755049"/>
            <a:ext cx="1828820" cy="358141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b="1" dirty="0" lang="en-US">
                <a:ln w="0">
                  <a:noFill/>
                </a:ln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PRODUCTS</a:t>
            </a:r>
            <a:endParaRPr b="1" cap="none" dirty="0" lang="en-US" spc="0">
              <a:ln w="0">
                <a:noFill/>
              </a:ln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4" name="Group 116"/>
          <p:cNvGrpSpPr/>
          <p:nvPr/>
        </p:nvGrpSpPr>
        <p:grpSpPr>
          <a:xfrm>
            <a:off x="5074551" y="1683840"/>
            <a:ext cx="1280160" cy="1280160"/>
            <a:chOff x="5074551" y="1758790"/>
            <a:chExt cx="1280160" cy="1280160"/>
          </a:xfrm>
        </p:grpSpPr>
        <p:grpSp>
          <p:nvGrpSpPr>
            <p:cNvPr id="75" name="Group 48"/>
            <p:cNvGrpSpPr/>
            <p:nvPr/>
          </p:nvGrpSpPr>
          <p:grpSpPr>
            <a:xfrm>
              <a:off x="5074551" y="1758790"/>
              <a:ext cx="1280160" cy="1280160"/>
              <a:chOff x="5442991" y="1385888"/>
              <a:chExt cx="1362075" cy="1362075"/>
            </a:xfrm>
          </p:grpSpPr>
          <p:sp>
            <p:nvSpPr>
              <p:cNvPr id="1048661" name="Oval 19"/>
              <p:cNvSpPr>
                <a:spLocks noChangeArrowheads="1"/>
              </p:cNvSpPr>
              <p:nvPr/>
            </p:nvSpPr>
            <p:spPr bwMode="auto">
              <a:xfrm>
                <a:off x="5442991" y="1385888"/>
                <a:ext cx="1362075" cy="1362075"/>
              </a:xfrm>
              <a:prstGeom prst="ellipse"/>
              <a:solidFill>
                <a:srgbClr val="FFFFFF"/>
              </a:solidFill>
              <a:ln>
                <a:noFill/>
              </a:ln>
              <a:effectLst/>
            </p:spPr>
            <p:txBody>
              <a:bodyPr anchor="t" anchorCtr="0" bIns="45720" compatLnSpc="1" lIns="91440" numCol="1" rIns="91440" tIns="45720" vert="horz" wrap="square"/>
              <a:p>
                <a:endParaRPr dirty="0" lang="en-US"/>
              </a:p>
            </p:txBody>
          </p:sp>
          <p:sp>
            <p:nvSpPr>
              <p:cNvPr id="1048662" name="Oval 20"/>
              <p:cNvSpPr>
                <a:spLocks noChangeArrowheads="1"/>
              </p:cNvSpPr>
              <p:nvPr/>
            </p:nvSpPr>
            <p:spPr bwMode="auto">
              <a:xfrm>
                <a:off x="5579516" y="1522413"/>
                <a:ext cx="1089025" cy="1089025"/>
              </a:xfrm>
              <a:prstGeom prst="ellipse"/>
              <a:gradFill flip="none" rotWithShape="1">
                <a:gsLst>
                  <a:gs pos="0">
                    <a:srgbClr val="09DCFF"/>
                  </a:gs>
                  <a:gs pos="100000">
                    <a:srgbClr val="007FD6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p>
                <a:endParaRPr dirty="0" lang="en-US"/>
              </a:p>
            </p:txBody>
          </p:sp>
        </p:grpSp>
        <p:sp>
          <p:nvSpPr>
            <p:cNvPr id="1048663" name="Freeform 33"/>
            <p:cNvSpPr>
              <a:spLocks noEditPoints="1"/>
            </p:cNvSpPr>
            <p:nvPr/>
          </p:nvSpPr>
          <p:spPr bwMode="auto">
            <a:xfrm>
              <a:off x="5478187" y="2141685"/>
              <a:ext cx="472889" cy="514370"/>
            </a:xfrm>
            <a:custGeom>
              <a:avLst/>
              <a:gdLst>
                <a:gd name="T0" fmla="*/ 223 w 300"/>
                <a:gd name="T1" fmla="*/ 236 h 326"/>
                <a:gd name="T2" fmla="*/ 198 w 300"/>
                <a:gd name="T3" fmla="*/ 218 h 326"/>
                <a:gd name="T4" fmla="*/ 102 w 300"/>
                <a:gd name="T5" fmla="*/ 218 h 326"/>
                <a:gd name="T6" fmla="*/ 77 w 300"/>
                <a:gd name="T7" fmla="*/ 236 h 326"/>
                <a:gd name="T8" fmla="*/ 0 w 300"/>
                <a:gd name="T9" fmla="*/ 295 h 326"/>
                <a:gd name="T10" fmla="*/ 135 w 300"/>
                <a:gd name="T11" fmla="*/ 326 h 326"/>
                <a:gd name="T12" fmla="*/ 165 w 300"/>
                <a:gd name="T13" fmla="*/ 326 h 326"/>
                <a:gd name="T14" fmla="*/ 291 w 300"/>
                <a:gd name="T15" fmla="*/ 265 h 326"/>
                <a:gd name="T16" fmla="*/ 10 w 300"/>
                <a:gd name="T17" fmla="*/ 295 h 326"/>
                <a:gd name="T18" fmla="*/ 120 w 300"/>
                <a:gd name="T19" fmla="*/ 301 h 326"/>
                <a:gd name="T20" fmla="*/ 135 w 300"/>
                <a:gd name="T21" fmla="*/ 297 h 326"/>
                <a:gd name="T22" fmla="*/ 86 w 300"/>
                <a:gd name="T23" fmla="*/ 241 h 326"/>
                <a:gd name="T24" fmla="*/ 141 w 300"/>
                <a:gd name="T25" fmla="*/ 316 h 326"/>
                <a:gd name="T26" fmla="*/ 156 w 300"/>
                <a:gd name="T27" fmla="*/ 301 h 326"/>
                <a:gd name="T28" fmla="*/ 155 w 300"/>
                <a:gd name="T29" fmla="*/ 291 h 326"/>
                <a:gd name="T30" fmla="*/ 150 w 300"/>
                <a:gd name="T31" fmla="*/ 273 h 326"/>
                <a:gd name="T32" fmla="*/ 204 w 300"/>
                <a:gd name="T33" fmla="*/ 226 h 326"/>
                <a:gd name="T34" fmla="*/ 157 w 300"/>
                <a:gd name="T35" fmla="*/ 266 h 326"/>
                <a:gd name="T36" fmla="*/ 165 w 300"/>
                <a:gd name="T37" fmla="*/ 297 h 326"/>
                <a:gd name="T38" fmla="*/ 181 w 300"/>
                <a:gd name="T39" fmla="*/ 301 h 326"/>
                <a:gd name="T40" fmla="*/ 290 w 300"/>
                <a:gd name="T41" fmla="*/ 295 h 326"/>
                <a:gd name="T42" fmla="*/ 70 w 300"/>
                <a:gd name="T43" fmla="*/ 231 h 326"/>
                <a:gd name="T44" fmla="*/ 97 w 300"/>
                <a:gd name="T45" fmla="*/ 198 h 326"/>
                <a:gd name="T46" fmla="*/ 196 w 300"/>
                <a:gd name="T47" fmla="*/ 208 h 326"/>
                <a:gd name="T48" fmla="*/ 230 w 300"/>
                <a:gd name="T49" fmla="*/ 106 h 326"/>
                <a:gd name="T50" fmla="*/ 230 w 300"/>
                <a:gd name="T51" fmla="*/ 18 h 326"/>
                <a:gd name="T52" fmla="*/ 229 w 300"/>
                <a:gd name="T53" fmla="*/ 18 h 326"/>
                <a:gd name="T54" fmla="*/ 228 w 300"/>
                <a:gd name="T55" fmla="*/ 17 h 326"/>
                <a:gd name="T56" fmla="*/ 228 w 300"/>
                <a:gd name="T57" fmla="*/ 16 h 326"/>
                <a:gd name="T58" fmla="*/ 227 w 300"/>
                <a:gd name="T59" fmla="*/ 16 h 326"/>
                <a:gd name="T60" fmla="*/ 226 w 300"/>
                <a:gd name="T61" fmla="*/ 16 h 326"/>
                <a:gd name="T62" fmla="*/ 225 w 300"/>
                <a:gd name="T63" fmla="*/ 16 h 326"/>
                <a:gd name="T64" fmla="*/ 104 w 300"/>
                <a:gd name="T65" fmla="*/ 16 h 326"/>
                <a:gd name="T66" fmla="*/ 70 w 300"/>
                <a:gd name="T67" fmla="*/ 106 h 326"/>
                <a:gd name="T68" fmla="*/ 209 w 300"/>
                <a:gd name="T69" fmla="*/ 195 h 326"/>
                <a:gd name="T70" fmla="*/ 150 w 300"/>
                <a:gd name="T71" fmla="*/ 186 h 326"/>
                <a:gd name="T72" fmla="*/ 181 w 300"/>
                <a:gd name="T73" fmla="*/ 205 h 326"/>
                <a:gd name="T74" fmla="*/ 85 w 300"/>
                <a:gd name="T75" fmla="*/ 130 h 326"/>
                <a:gd name="T76" fmla="*/ 215 w 300"/>
                <a:gd name="T77" fmla="*/ 116 h 326"/>
                <a:gd name="T78" fmla="*/ 206 w 300"/>
                <a:gd name="T79" fmla="*/ 191 h 326"/>
                <a:gd name="T80" fmla="*/ 233 w 300"/>
                <a:gd name="T81" fmla="*/ 166 h 326"/>
                <a:gd name="T82" fmla="*/ 160 w 300"/>
                <a:gd name="T83" fmla="*/ 186 h 326"/>
                <a:gd name="T84" fmla="*/ 225 w 300"/>
                <a:gd name="T85" fmla="*/ 116 h 326"/>
                <a:gd name="T86" fmla="*/ 230 w 300"/>
                <a:gd name="T87" fmla="*/ 156 h 326"/>
                <a:gd name="T88" fmla="*/ 104 w 300"/>
                <a:gd name="T89" fmla="*/ 26 h 326"/>
                <a:gd name="T90" fmla="*/ 222 w 300"/>
                <a:gd name="T91" fmla="*/ 26 h 326"/>
                <a:gd name="T92" fmla="*/ 94 w 300"/>
                <a:gd name="T93" fmla="*/ 71 h 326"/>
                <a:gd name="T94" fmla="*/ 94 w 300"/>
                <a:gd name="T95" fmla="*/ 71 h 326"/>
                <a:gd name="T96" fmla="*/ 91 w 300"/>
                <a:gd name="T97" fmla="*/ 73 h 326"/>
                <a:gd name="T98" fmla="*/ 91 w 300"/>
                <a:gd name="T99" fmla="*/ 73 h 326"/>
                <a:gd name="T100" fmla="*/ 75 w 300"/>
                <a:gd name="T101" fmla="*/ 61 h 326"/>
                <a:gd name="T102" fmla="*/ 73 w 300"/>
                <a:gd name="T103" fmla="*/ 116 h 326"/>
                <a:gd name="T104" fmla="*/ 70 w 300"/>
                <a:gd name="T105" fmla="*/ 15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" h="326">
                  <a:moveTo>
                    <a:pt x="291" y="265"/>
                  </a:moveTo>
                  <a:cubicBezTo>
                    <a:pt x="284" y="255"/>
                    <a:pt x="274" y="248"/>
                    <a:pt x="263" y="245"/>
                  </a:cubicBezTo>
                  <a:cubicBezTo>
                    <a:pt x="263" y="245"/>
                    <a:pt x="263" y="245"/>
                    <a:pt x="263" y="245"/>
                  </a:cubicBezTo>
                  <a:cubicBezTo>
                    <a:pt x="223" y="236"/>
                    <a:pt x="223" y="236"/>
                    <a:pt x="223" y="236"/>
                  </a:cubicBezTo>
                  <a:cubicBezTo>
                    <a:pt x="212" y="220"/>
                    <a:pt x="212" y="220"/>
                    <a:pt x="212" y="220"/>
                  </a:cubicBezTo>
                  <a:cubicBezTo>
                    <a:pt x="212" y="220"/>
                    <a:pt x="212" y="220"/>
                    <a:pt x="212" y="220"/>
                  </a:cubicBezTo>
                  <a:cubicBezTo>
                    <a:pt x="211" y="218"/>
                    <a:pt x="208" y="216"/>
                    <a:pt x="205" y="216"/>
                  </a:cubicBezTo>
                  <a:cubicBezTo>
                    <a:pt x="203" y="216"/>
                    <a:pt x="200" y="216"/>
                    <a:pt x="198" y="218"/>
                  </a:cubicBezTo>
                  <a:cubicBezTo>
                    <a:pt x="198" y="218"/>
                    <a:pt x="198" y="218"/>
                    <a:pt x="198" y="218"/>
                  </a:cubicBezTo>
                  <a:cubicBezTo>
                    <a:pt x="150" y="259"/>
                    <a:pt x="150" y="259"/>
                    <a:pt x="150" y="259"/>
                  </a:cubicBezTo>
                  <a:cubicBezTo>
                    <a:pt x="102" y="218"/>
                    <a:pt x="102" y="218"/>
                    <a:pt x="102" y="218"/>
                  </a:cubicBezTo>
                  <a:cubicBezTo>
                    <a:pt x="102" y="218"/>
                    <a:pt x="102" y="218"/>
                    <a:pt x="102" y="218"/>
                  </a:cubicBezTo>
                  <a:cubicBezTo>
                    <a:pt x="100" y="216"/>
                    <a:pt x="97" y="216"/>
                    <a:pt x="95" y="216"/>
                  </a:cubicBezTo>
                  <a:cubicBezTo>
                    <a:pt x="92" y="216"/>
                    <a:pt x="90" y="218"/>
                    <a:pt x="88" y="220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37" y="245"/>
                    <a:pt x="37" y="245"/>
                    <a:pt x="37" y="245"/>
                  </a:cubicBezTo>
                  <a:cubicBezTo>
                    <a:pt x="37" y="245"/>
                    <a:pt x="37" y="245"/>
                    <a:pt x="37" y="245"/>
                  </a:cubicBezTo>
                  <a:cubicBezTo>
                    <a:pt x="26" y="248"/>
                    <a:pt x="16" y="255"/>
                    <a:pt x="10" y="265"/>
                  </a:cubicBezTo>
                  <a:cubicBezTo>
                    <a:pt x="4" y="274"/>
                    <a:pt x="0" y="284"/>
                    <a:pt x="0" y="29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8"/>
                    <a:pt x="9" y="326"/>
                    <a:pt x="20" y="326"/>
                  </a:cubicBezTo>
                  <a:cubicBezTo>
                    <a:pt x="135" y="326"/>
                    <a:pt x="135" y="326"/>
                    <a:pt x="135" y="326"/>
                  </a:cubicBezTo>
                  <a:cubicBezTo>
                    <a:pt x="135" y="326"/>
                    <a:pt x="135" y="326"/>
                    <a:pt x="135" y="326"/>
                  </a:cubicBezTo>
                  <a:cubicBezTo>
                    <a:pt x="135" y="326"/>
                    <a:pt x="135" y="326"/>
                    <a:pt x="135" y="326"/>
                  </a:cubicBezTo>
                  <a:cubicBezTo>
                    <a:pt x="165" y="326"/>
                    <a:pt x="165" y="326"/>
                    <a:pt x="165" y="326"/>
                  </a:cubicBezTo>
                  <a:cubicBezTo>
                    <a:pt x="165" y="326"/>
                    <a:pt x="165" y="326"/>
                    <a:pt x="165" y="326"/>
                  </a:cubicBezTo>
                  <a:cubicBezTo>
                    <a:pt x="165" y="326"/>
                    <a:pt x="165" y="326"/>
                    <a:pt x="165" y="326"/>
                  </a:cubicBezTo>
                  <a:cubicBezTo>
                    <a:pt x="280" y="326"/>
                    <a:pt x="280" y="326"/>
                    <a:pt x="280" y="326"/>
                  </a:cubicBezTo>
                  <a:cubicBezTo>
                    <a:pt x="291" y="326"/>
                    <a:pt x="300" y="318"/>
                    <a:pt x="300" y="308"/>
                  </a:cubicBezTo>
                  <a:cubicBezTo>
                    <a:pt x="300" y="295"/>
                    <a:pt x="300" y="295"/>
                    <a:pt x="300" y="295"/>
                  </a:cubicBezTo>
                  <a:cubicBezTo>
                    <a:pt x="300" y="284"/>
                    <a:pt x="297" y="274"/>
                    <a:pt x="291" y="265"/>
                  </a:cubicBezTo>
                  <a:close/>
                  <a:moveTo>
                    <a:pt x="131" y="316"/>
                  </a:moveTo>
                  <a:cubicBezTo>
                    <a:pt x="20" y="316"/>
                    <a:pt x="20" y="316"/>
                    <a:pt x="20" y="316"/>
                  </a:cubicBezTo>
                  <a:cubicBezTo>
                    <a:pt x="15" y="316"/>
                    <a:pt x="10" y="312"/>
                    <a:pt x="10" y="308"/>
                  </a:cubicBezTo>
                  <a:cubicBezTo>
                    <a:pt x="10" y="295"/>
                    <a:pt x="10" y="295"/>
                    <a:pt x="10" y="295"/>
                  </a:cubicBezTo>
                  <a:cubicBezTo>
                    <a:pt x="10" y="279"/>
                    <a:pt x="20" y="260"/>
                    <a:pt x="39" y="254"/>
                  </a:cubicBezTo>
                  <a:cubicBezTo>
                    <a:pt x="78" y="246"/>
                    <a:pt x="78" y="246"/>
                    <a:pt x="78" y="246"/>
                  </a:cubicBezTo>
                  <a:cubicBezTo>
                    <a:pt x="116" y="299"/>
                    <a:pt x="116" y="299"/>
                    <a:pt x="116" y="299"/>
                  </a:cubicBezTo>
                  <a:cubicBezTo>
                    <a:pt x="117" y="300"/>
                    <a:pt x="118" y="301"/>
                    <a:pt x="120" y="301"/>
                  </a:cubicBezTo>
                  <a:cubicBezTo>
                    <a:pt x="120" y="301"/>
                    <a:pt x="120" y="301"/>
                    <a:pt x="120" y="301"/>
                  </a:cubicBezTo>
                  <a:cubicBezTo>
                    <a:pt x="121" y="301"/>
                    <a:pt x="123" y="300"/>
                    <a:pt x="124" y="299"/>
                  </a:cubicBezTo>
                  <a:cubicBezTo>
                    <a:pt x="131" y="292"/>
                    <a:pt x="131" y="292"/>
                    <a:pt x="131" y="292"/>
                  </a:cubicBezTo>
                  <a:cubicBezTo>
                    <a:pt x="132" y="294"/>
                    <a:pt x="133" y="295"/>
                    <a:pt x="135" y="297"/>
                  </a:cubicBezTo>
                  <a:lnTo>
                    <a:pt x="131" y="316"/>
                  </a:lnTo>
                  <a:close/>
                  <a:moveTo>
                    <a:pt x="132" y="277"/>
                  </a:moveTo>
                  <a:cubicBezTo>
                    <a:pt x="121" y="288"/>
                    <a:pt x="121" y="288"/>
                    <a:pt x="121" y="288"/>
                  </a:cubicBezTo>
                  <a:cubicBezTo>
                    <a:pt x="86" y="241"/>
                    <a:pt x="86" y="241"/>
                    <a:pt x="86" y="241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143" y="266"/>
                    <a:pt x="143" y="266"/>
                    <a:pt x="143" y="266"/>
                  </a:cubicBezTo>
                  <a:lnTo>
                    <a:pt x="132" y="277"/>
                  </a:lnTo>
                  <a:close/>
                  <a:moveTo>
                    <a:pt x="141" y="316"/>
                  </a:moveTo>
                  <a:cubicBezTo>
                    <a:pt x="144" y="301"/>
                    <a:pt x="144" y="301"/>
                    <a:pt x="144" y="301"/>
                  </a:cubicBezTo>
                  <a:cubicBezTo>
                    <a:pt x="145" y="301"/>
                    <a:pt x="145" y="301"/>
                    <a:pt x="145" y="301"/>
                  </a:cubicBezTo>
                  <a:cubicBezTo>
                    <a:pt x="155" y="301"/>
                    <a:pt x="155" y="301"/>
                    <a:pt x="155" y="301"/>
                  </a:cubicBezTo>
                  <a:cubicBezTo>
                    <a:pt x="155" y="301"/>
                    <a:pt x="156" y="301"/>
                    <a:pt x="156" y="301"/>
                  </a:cubicBezTo>
                  <a:cubicBezTo>
                    <a:pt x="159" y="316"/>
                    <a:pt x="159" y="316"/>
                    <a:pt x="159" y="316"/>
                  </a:cubicBezTo>
                  <a:lnTo>
                    <a:pt x="141" y="316"/>
                  </a:lnTo>
                  <a:close/>
                  <a:moveTo>
                    <a:pt x="160" y="286"/>
                  </a:moveTo>
                  <a:cubicBezTo>
                    <a:pt x="160" y="289"/>
                    <a:pt x="158" y="291"/>
                    <a:pt x="155" y="291"/>
                  </a:cubicBezTo>
                  <a:cubicBezTo>
                    <a:pt x="145" y="291"/>
                    <a:pt x="145" y="291"/>
                    <a:pt x="145" y="291"/>
                  </a:cubicBezTo>
                  <a:cubicBezTo>
                    <a:pt x="142" y="291"/>
                    <a:pt x="140" y="289"/>
                    <a:pt x="140" y="286"/>
                  </a:cubicBezTo>
                  <a:cubicBezTo>
                    <a:pt x="140" y="283"/>
                    <a:pt x="140" y="283"/>
                    <a:pt x="140" y="283"/>
                  </a:cubicBezTo>
                  <a:cubicBezTo>
                    <a:pt x="150" y="273"/>
                    <a:pt x="150" y="273"/>
                    <a:pt x="150" y="273"/>
                  </a:cubicBezTo>
                  <a:cubicBezTo>
                    <a:pt x="160" y="283"/>
                    <a:pt x="160" y="283"/>
                    <a:pt x="160" y="283"/>
                  </a:cubicBezTo>
                  <a:lnTo>
                    <a:pt x="160" y="286"/>
                  </a:lnTo>
                  <a:close/>
                  <a:moveTo>
                    <a:pt x="157" y="266"/>
                  </a:moveTo>
                  <a:cubicBezTo>
                    <a:pt x="204" y="226"/>
                    <a:pt x="204" y="226"/>
                    <a:pt x="204" y="226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180" y="288"/>
                    <a:pt x="180" y="288"/>
                    <a:pt x="180" y="288"/>
                  </a:cubicBezTo>
                  <a:cubicBezTo>
                    <a:pt x="169" y="277"/>
                    <a:pt x="169" y="277"/>
                    <a:pt x="169" y="277"/>
                  </a:cubicBezTo>
                  <a:lnTo>
                    <a:pt x="157" y="266"/>
                  </a:lnTo>
                  <a:close/>
                  <a:moveTo>
                    <a:pt x="290" y="308"/>
                  </a:moveTo>
                  <a:cubicBezTo>
                    <a:pt x="290" y="312"/>
                    <a:pt x="286" y="316"/>
                    <a:pt x="280" y="316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65" y="297"/>
                    <a:pt x="165" y="297"/>
                    <a:pt x="165" y="297"/>
                  </a:cubicBezTo>
                  <a:cubicBezTo>
                    <a:pt x="167" y="295"/>
                    <a:pt x="168" y="294"/>
                    <a:pt x="169" y="292"/>
                  </a:cubicBezTo>
                  <a:cubicBezTo>
                    <a:pt x="177" y="299"/>
                    <a:pt x="177" y="299"/>
                    <a:pt x="177" y="299"/>
                  </a:cubicBezTo>
                  <a:cubicBezTo>
                    <a:pt x="178" y="300"/>
                    <a:pt x="179" y="301"/>
                    <a:pt x="180" y="301"/>
                  </a:cubicBezTo>
                  <a:cubicBezTo>
                    <a:pt x="180" y="301"/>
                    <a:pt x="180" y="301"/>
                    <a:pt x="181" y="301"/>
                  </a:cubicBezTo>
                  <a:cubicBezTo>
                    <a:pt x="182" y="301"/>
                    <a:pt x="183" y="300"/>
                    <a:pt x="184" y="299"/>
                  </a:cubicBezTo>
                  <a:cubicBezTo>
                    <a:pt x="222" y="246"/>
                    <a:pt x="222" y="246"/>
                    <a:pt x="222" y="246"/>
                  </a:cubicBezTo>
                  <a:cubicBezTo>
                    <a:pt x="261" y="254"/>
                    <a:pt x="261" y="254"/>
                    <a:pt x="261" y="254"/>
                  </a:cubicBezTo>
                  <a:cubicBezTo>
                    <a:pt x="280" y="260"/>
                    <a:pt x="290" y="279"/>
                    <a:pt x="290" y="295"/>
                  </a:cubicBezTo>
                  <a:lnTo>
                    <a:pt x="290" y="308"/>
                  </a:lnTo>
                  <a:close/>
                  <a:moveTo>
                    <a:pt x="65" y="165"/>
                  </a:moveTo>
                  <a:cubicBezTo>
                    <a:pt x="65" y="226"/>
                    <a:pt x="65" y="226"/>
                    <a:pt x="65" y="226"/>
                  </a:cubicBezTo>
                  <a:cubicBezTo>
                    <a:pt x="65" y="229"/>
                    <a:pt x="67" y="231"/>
                    <a:pt x="70" y="231"/>
                  </a:cubicBezTo>
                  <a:cubicBezTo>
                    <a:pt x="73" y="231"/>
                    <a:pt x="75" y="229"/>
                    <a:pt x="75" y="226"/>
                  </a:cubicBezTo>
                  <a:cubicBezTo>
                    <a:pt x="75" y="166"/>
                    <a:pt x="75" y="166"/>
                    <a:pt x="75" y="166"/>
                  </a:cubicBezTo>
                  <a:cubicBezTo>
                    <a:pt x="80" y="166"/>
                    <a:pt x="80" y="166"/>
                    <a:pt x="80" y="166"/>
                  </a:cubicBezTo>
                  <a:cubicBezTo>
                    <a:pt x="83" y="177"/>
                    <a:pt x="89" y="189"/>
                    <a:pt x="97" y="198"/>
                  </a:cubicBezTo>
                  <a:cubicBezTo>
                    <a:pt x="111" y="216"/>
                    <a:pt x="130" y="226"/>
                    <a:pt x="150" y="226"/>
                  </a:cubicBezTo>
                  <a:cubicBezTo>
                    <a:pt x="166" y="226"/>
                    <a:pt x="181" y="220"/>
                    <a:pt x="193" y="208"/>
                  </a:cubicBezTo>
                  <a:cubicBezTo>
                    <a:pt x="193" y="208"/>
                    <a:pt x="194" y="208"/>
                    <a:pt x="194" y="208"/>
                  </a:cubicBezTo>
                  <a:cubicBezTo>
                    <a:pt x="194" y="208"/>
                    <a:pt x="195" y="208"/>
                    <a:pt x="196" y="208"/>
                  </a:cubicBezTo>
                  <a:cubicBezTo>
                    <a:pt x="202" y="208"/>
                    <a:pt x="208" y="207"/>
                    <a:pt x="214" y="204"/>
                  </a:cubicBezTo>
                  <a:cubicBezTo>
                    <a:pt x="232" y="195"/>
                    <a:pt x="245" y="174"/>
                    <a:pt x="245" y="151"/>
                  </a:cubicBezTo>
                  <a:cubicBezTo>
                    <a:pt x="245" y="121"/>
                    <a:pt x="245" y="121"/>
                    <a:pt x="245" y="121"/>
                  </a:cubicBezTo>
                  <a:cubicBezTo>
                    <a:pt x="245" y="113"/>
                    <a:pt x="238" y="106"/>
                    <a:pt x="230" y="106"/>
                  </a:cubicBezTo>
                  <a:cubicBezTo>
                    <a:pt x="228" y="106"/>
                    <a:pt x="228" y="106"/>
                    <a:pt x="228" y="106"/>
                  </a:cubicBezTo>
                  <a:cubicBezTo>
                    <a:pt x="239" y="64"/>
                    <a:pt x="234" y="29"/>
                    <a:pt x="230" y="19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30" y="19"/>
                    <a:pt x="230" y="19"/>
                    <a:pt x="230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7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7" y="16"/>
                    <a:pt x="227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5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5" y="16"/>
                    <a:pt x="225" y="16"/>
                    <a:pt x="224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12" y="18"/>
                    <a:pt x="197" y="15"/>
                    <a:pt x="181" y="11"/>
                  </a:cubicBezTo>
                  <a:cubicBezTo>
                    <a:pt x="154" y="6"/>
                    <a:pt x="126" y="0"/>
                    <a:pt x="104" y="16"/>
                  </a:cubicBezTo>
                  <a:cubicBezTo>
                    <a:pt x="104" y="16"/>
                    <a:pt x="103" y="16"/>
                    <a:pt x="103" y="16"/>
                  </a:cubicBezTo>
                  <a:cubicBezTo>
                    <a:pt x="81" y="16"/>
                    <a:pt x="65" y="34"/>
                    <a:pt x="65" y="61"/>
                  </a:cubicBezTo>
                  <a:cubicBezTo>
                    <a:pt x="65" y="73"/>
                    <a:pt x="68" y="92"/>
                    <a:pt x="71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62" y="106"/>
                    <a:pt x="55" y="113"/>
                    <a:pt x="55" y="12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7"/>
                    <a:pt x="59" y="163"/>
                    <a:pt x="65" y="165"/>
                  </a:cubicBezTo>
                  <a:close/>
                  <a:moveTo>
                    <a:pt x="209" y="195"/>
                  </a:moveTo>
                  <a:cubicBezTo>
                    <a:pt x="199" y="200"/>
                    <a:pt x="188" y="199"/>
                    <a:pt x="179" y="192"/>
                  </a:cubicBezTo>
                  <a:cubicBezTo>
                    <a:pt x="180" y="190"/>
                    <a:pt x="180" y="188"/>
                    <a:pt x="180" y="186"/>
                  </a:cubicBezTo>
                  <a:cubicBezTo>
                    <a:pt x="180" y="178"/>
                    <a:pt x="173" y="171"/>
                    <a:pt x="165" y="171"/>
                  </a:cubicBezTo>
                  <a:cubicBezTo>
                    <a:pt x="157" y="171"/>
                    <a:pt x="150" y="178"/>
                    <a:pt x="150" y="186"/>
                  </a:cubicBezTo>
                  <a:cubicBezTo>
                    <a:pt x="150" y="194"/>
                    <a:pt x="157" y="201"/>
                    <a:pt x="165" y="201"/>
                  </a:cubicBezTo>
                  <a:cubicBezTo>
                    <a:pt x="167" y="201"/>
                    <a:pt x="170" y="200"/>
                    <a:pt x="172" y="199"/>
                  </a:cubicBezTo>
                  <a:cubicBezTo>
                    <a:pt x="172" y="199"/>
                    <a:pt x="172" y="200"/>
                    <a:pt x="172" y="200"/>
                  </a:cubicBezTo>
                  <a:cubicBezTo>
                    <a:pt x="175" y="202"/>
                    <a:pt x="178" y="204"/>
                    <a:pt x="181" y="205"/>
                  </a:cubicBezTo>
                  <a:cubicBezTo>
                    <a:pt x="172" y="212"/>
                    <a:pt x="161" y="216"/>
                    <a:pt x="150" y="216"/>
                  </a:cubicBezTo>
                  <a:cubicBezTo>
                    <a:pt x="133" y="216"/>
                    <a:pt x="117" y="207"/>
                    <a:pt x="105" y="192"/>
                  </a:cubicBezTo>
                  <a:cubicBezTo>
                    <a:pt x="92" y="176"/>
                    <a:pt x="85" y="156"/>
                    <a:pt x="85" y="136"/>
                  </a:cubicBezTo>
                  <a:cubicBezTo>
                    <a:pt x="85" y="130"/>
                    <a:pt x="85" y="130"/>
                    <a:pt x="85" y="130"/>
                  </a:cubicBezTo>
                  <a:cubicBezTo>
                    <a:pt x="85" y="112"/>
                    <a:pt x="95" y="88"/>
                    <a:pt x="98" y="80"/>
                  </a:cubicBezTo>
                  <a:cubicBezTo>
                    <a:pt x="133" y="76"/>
                    <a:pt x="161" y="80"/>
                    <a:pt x="178" y="85"/>
                  </a:cubicBezTo>
                  <a:cubicBezTo>
                    <a:pt x="193" y="88"/>
                    <a:pt x="203" y="93"/>
                    <a:pt x="206" y="94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36"/>
                    <a:pt x="215" y="136"/>
                    <a:pt x="215" y="136"/>
                  </a:cubicBezTo>
                  <a:cubicBezTo>
                    <a:pt x="215" y="152"/>
                    <a:pt x="210" y="169"/>
                    <a:pt x="202" y="183"/>
                  </a:cubicBezTo>
                  <a:cubicBezTo>
                    <a:pt x="200" y="186"/>
                    <a:pt x="201" y="189"/>
                    <a:pt x="203" y="190"/>
                  </a:cubicBezTo>
                  <a:cubicBezTo>
                    <a:pt x="204" y="191"/>
                    <a:pt x="205" y="191"/>
                    <a:pt x="206" y="191"/>
                  </a:cubicBezTo>
                  <a:cubicBezTo>
                    <a:pt x="208" y="191"/>
                    <a:pt x="209" y="190"/>
                    <a:pt x="210" y="188"/>
                  </a:cubicBezTo>
                  <a:cubicBezTo>
                    <a:pt x="215" y="181"/>
                    <a:pt x="218" y="174"/>
                    <a:pt x="221" y="166"/>
                  </a:cubicBezTo>
                  <a:cubicBezTo>
                    <a:pt x="230" y="166"/>
                    <a:pt x="230" y="166"/>
                    <a:pt x="230" y="166"/>
                  </a:cubicBezTo>
                  <a:cubicBezTo>
                    <a:pt x="231" y="166"/>
                    <a:pt x="232" y="166"/>
                    <a:pt x="233" y="166"/>
                  </a:cubicBezTo>
                  <a:cubicBezTo>
                    <a:pt x="229" y="179"/>
                    <a:pt x="220" y="190"/>
                    <a:pt x="209" y="195"/>
                  </a:cubicBezTo>
                  <a:close/>
                  <a:moveTo>
                    <a:pt x="170" y="186"/>
                  </a:moveTo>
                  <a:cubicBezTo>
                    <a:pt x="170" y="189"/>
                    <a:pt x="168" y="191"/>
                    <a:pt x="165" y="191"/>
                  </a:cubicBezTo>
                  <a:cubicBezTo>
                    <a:pt x="162" y="191"/>
                    <a:pt x="160" y="189"/>
                    <a:pt x="160" y="186"/>
                  </a:cubicBezTo>
                  <a:cubicBezTo>
                    <a:pt x="160" y="183"/>
                    <a:pt x="162" y="181"/>
                    <a:pt x="165" y="181"/>
                  </a:cubicBezTo>
                  <a:cubicBezTo>
                    <a:pt x="168" y="181"/>
                    <a:pt x="170" y="183"/>
                    <a:pt x="170" y="186"/>
                  </a:cubicBezTo>
                  <a:close/>
                  <a:moveTo>
                    <a:pt x="225" y="136"/>
                  </a:moveTo>
                  <a:cubicBezTo>
                    <a:pt x="225" y="116"/>
                    <a:pt x="225" y="116"/>
                    <a:pt x="225" y="116"/>
                  </a:cubicBezTo>
                  <a:cubicBezTo>
                    <a:pt x="230" y="116"/>
                    <a:pt x="230" y="116"/>
                    <a:pt x="230" y="116"/>
                  </a:cubicBezTo>
                  <a:cubicBezTo>
                    <a:pt x="233" y="116"/>
                    <a:pt x="235" y="118"/>
                    <a:pt x="235" y="121"/>
                  </a:cubicBezTo>
                  <a:cubicBezTo>
                    <a:pt x="235" y="151"/>
                    <a:pt x="235" y="151"/>
                    <a:pt x="235" y="151"/>
                  </a:cubicBezTo>
                  <a:cubicBezTo>
                    <a:pt x="235" y="154"/>
                    <a:pt x="233" y="156"/>
                    <a:pt x="230" y="156"/>
                  </a:cubicBezTo>
                  <a:cubicBezTo>
                    <a:pt x="223" y="156"/>
                    <a:pt x="223" y="156"/>
                    <a:pt x="223" y="156"/>
                  </a:cubicBezTo>
                  <a:cubicBezTo>
                    <a:pt x="225" y="149"/>
                    <a:pt x="225" y="142"/>
                    <a:pt x="225" y="136"/>
                  </a:cubicBezTo>
                  <a:close/>
                  <a:moveTo>
                    <a:pt x="103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6" y="26"/>
                    <a:pt x="108" y="26"/>
                    <a:pt x="109" y="25"/>
                  </a:cubicBezTo>
                  <a:cubicBezTo>
                    <a:pt x="127" y="11"/>
                    <a:pt x="153" y="16"/>
                    <a:pt x="179" y="21"/>
                  </a:cubicBezTo>
                  <a:cubicBezTo>
                    <a:pt x="192" y="24"/>
                    <a:pt x="205" y="26"/>
                    <a:pt x="216" y="26"/>
                  </a:cubicBezTo>
                  <a:cubicBezTo>
                    <a:pt x="218" y="26"/>
                    <a:pt x="220" y="26"/>
                    <a:pt x="222" y="26"/>
                  </a:cubicBezTo>
                  <a:cubicBezTo>
                    <a:pt x="225" y="37"/>
                    <a:pt x="228" y="65"/>
                    <a:pt x="219" y="100"/>
                  </a:cubicBezTo>
                  <a:cubicBezTo>
                    <a:pt x="215" y="89"/>
                    <a:pt x="215" y="89"/>
                    <a:pt x="215" y="89"/>
                  </a:cubicBezTo>
                  <a:cubicBezTo>
                    <a:pt x="214" y="88"/>
                    <a:pt x="214" y="87"/>
                    <a:pt x="213" y="86"/>
                  </a:cubicBezTo>
                  <a:cubicBezTo>
                    <a:pt x="211" y="85"/>
                    <a:pt x="167" y="62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3" y="71"/>
                    <a:pt x="93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2"/>
                    <a:pt x="91" y="72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91" y="73"/>
                    <a:pt x="91" y="74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0" y="74"/>
                    <a:pt x="85" y="86"/>
                    <a:pt x="80" y="101"/>
                  </a:cubicBezTo>
                  <a:cubicBezTo>
                    <a:pt x="78" y="87"/>
                    <a:pt x="75" y="71"/>
                    <a:pt x="75" y="61"/>
                  </a:cubicBezTo>
                  <a:cubicBezTo>
                    <a:pt x="75" y="37"/>
                    <a:pt x="89" y="26"/>
                    <a:pt x="103" y="26"/>
                  </a:cubicBezTo>
                  <a:close/>
                  <a:moveTo>
                    <a:pt x="65" y="121"/>
                  </a:moveTo>
                  <a:cubicBezTo>
                    <a:pt x="65" y="118"/>
                    <a:pt x="67" y="116"/>
                    <a:pt x="70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4" y="120"/>
                    <a:pt x="75" y="124"/>
                    <a:pt x="75" y="125"/>
                  </a:cubicBezTo>
                  <a:cubicBezTo>
                    <a:pt x="75" y="136"/>
                    <a:pt x="75" y="136"/>
                    <a:pt x="75" y="136"/>
                  </a:cubicBezTo>
                  <a:cubicBezTo>
                    <a:pt x="75" y="142"/>
                    <a:pt x="76" y="149"/>
                    <a:pt x="77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67" y="156"/>
                    <a:pt x="65" y="154"/>
                    <a:pt x="65" y="151"/>
                  </a:cubicBezTo>
                  <a:lnTo>
                    <a:pt x="65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</p:grpSp>
      <p:grpSp>
        <p:nvGrpSpPr>
          <p:cNvPr id="76" name="Group 117"/>
          <p:cNvGrpSpPr/>
          <p:nvPr/>
        </p:nvGrpSpPr>
        <p:grpSpPr>
          <a:xfrm>
            <a:off x="2913968" y="4277742"/>
            <a:ext cx="1280160" cy="1280160"/>
            <a:chOff x="5074551" y="1758790"/>
            <a:chExt cx="1280160" cy="1280160"/>
          </a:xfrm>
        </p:grpSpPr>
        <p:grpSp>
          <p:nvGrpSpPr>
            <p:cNvPr id="77" name="Group 118"/>
            <p:cNvGrpSpPr/>
            <p:nvPr/>
          </p:nvGrpSpPr>
          <p:grpSpPr>
            <a:xfrm>
              <a:off x="5074551" y="1758790"/>
              <a:ext cx="1280160" cy="1280160"/>
              <a:chOff x="5442991" y="1385888"/>
              <a:chExt cx="1362075" cy="1362075"/>
            </a:xfrm>
          </p:grpSpPr>
          <p:sp>
            <p:nvSpPr>
              <p:cNvPr id="1048664" name="Oval 19"/>
              <p:cNvSpPr>
                <a:spLocks noChangeArrowheads="1"/>
              </p:cNvSpPr>
              <p:nvPr/>
            </p:nvSpPr>
            <p:spPr bwMode="auto">
              <a:xfrm>
                <a:off x="5442991" y="1385888"/>
                <a:ext cx="1362075" cy="1362075"/>
              </a:xfrm>
              <a:prstGeom prst="ellipse"/>
              <a:solidFill>
                <a:srgbClr val="FFFFFF"/>
              </a:solidFill>
              <a:ln>
                <a:noFill/>
              </a:ln>
              <a:effectLst/>
            </p:spPr>
            <p:txBody>
              <a:bodyPr anchor="t" anchorCtr="0" bIns="45720" compatLnSpc="1" lIns="91440" numCol="1" rIns="91440" tIns="45720" vert="horz" wrap="square"/>
              <a:p>
                <a:endParaRPr dirty="0" lang="en-US"/>
              </a:p>
            </p:txBody>
          </p:sp>
          <p:sp>
            <p:nvSpPr>
              <p:cNvPr id="1048665" name="Oval 20"/>
              <p:cNvSpPr>
                <a:spLocks noChangeArrowheads="1"/>
              </p:cNvSpPr>
              <p:nvPr/>
            </p:nvSpPr>
            <p:spPr bwMode="auto">
              <a:xfrm>
                <a:off x="5579516" y="1522413"/>
                <a:ext cx="1089025" cy="1089025"/>
              </a:xfrm>
              <a:prstGeom prst="ellipse"/>
              <a:gradFill flip="none" rotWithShape="1">
                <a:gsLst>
                  <a:gs pos="0">
                    <a:srgbClr val="09DCFF"/>
                  </a:gs>
                  <a:gs pos="100000">
                    <a:srgbClr val="007FD6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p>
                <a:endParaRPr dirty="0" lang="en-US"/>
              </a:p>
            </p:txBody>
          </p:sp>
        </p:grpSp>
        <p:sp>
          <p:nvSpPr>
            <p:cNvPr id="1048666" name="Freeform 33"/>
            <p:cNvSpPr>
              <a:spLocks noEditPoints="1"/>
            </p:cNvSpPr>
            <p:nvPr/>
          </p:nvSpPr>
          <p:spPr bwMode="auto">
            <a:xfrm>
              <a:off x="5478187" y="2141685"/>
              <a:ext cx="472889" cy="514370"/>
            </a:xfrm>
            <a:custGeom>
              <a:avLst/>
              <a:gdLst>
                <a:gd name="T0" fmla="*/ 223 w 300"/>
                <a:gd name="T1" fmla="*/ 236 h 326"/>
                <a:gd name="T2" fmla="*/ 198 w 300"/>
                <a:gd name="T3" fmla="*/ 218 h 326"/>
                <a:gd name="T4" fmla="*/ 102 w 300"/>
                <a:gd name="T5" fmla="*/ 218 h 326"/>
                <a:gd name="T6" fmla="*/ 77 w 300"/>
                <a:gd name="T7" fmla="*/ 236 h 326"/>
                <a:gd name="T8" fmla="*/ 0 w 300"/>
                <a:gd name="T9" fmla="*/ 295 h 326"/>
                <a:gd name="T10" fmla="*/ 135 w 300"/>
                <a:gd name="T11" fmla="*/ 326 h 326"/>
                <a:gd name="T12" fmla="*/ 165 w 300"/>
                <a:gd name="T13" fmla="*/ 326 h 326"/>
                <a:gd name="T14" fmla="*/ 291 w 300"/>
                <a:gd name="T15" fmla="*/ 265 h 326"/>
                <a:gd name="T16" fmla="*/ 10 w 300"/>
                <a:gd name="T17" fmla="*/ 295 h 326"/>
                <a:gd name="T18" fmla="*/ 120 w 300"/>
                <a:gd name="T19" fmla="*/ 301 h 326"/>
                <a:gd name="T20" fmla="*/ 135 w 300"/>
                <a:gd name="T21" fmla="*/ 297 h 326"/>
                <a:gd name="T22" fmla="*/ 86 w 300"/>
                <a:gd name="T23" fmla="*/ 241 h 326"/>
                <a:gd name="T24" fmla="*/ 141 w 300"/>
                <a:gd name="T25" fmla="*/ 316 h 326"/>
                <a:gd name="T26" fmla="*/ 156 w 300"/>
                <a:gd name="T27" fmla="*/ 301 h 326"/>
                <a:gd name="T28" fmla="*/ 155 w 300"/>
                <a:gd name="T29" fmla="*/ 291 h 326"/>
                <a:gd name="T30" fmla="*/ 150 w 300"/>
                <a:gd name="T31" fmla="*/ 273 h 326"/>
                <a:gd name="T32" fmla="*/ 204 w 300"/>
                <a:gd name="T33" fmla="*/ 226 h 326"/>
                <a:gd name="T34" fmla="*/ 157 w 300"/>
                <a:gd name="T35" fmla="*/ 266 h 326"/>
                <a:gd name="T36" fmla="*/ 165 w 300"/>
                <a:gd name="T37" fmla="*/ 297 h 326"/>
                <a:gd name="T38" fmla="*/ 181 w 300"/>
                <a:gd name="T39" fmla="*/ 301 h 326"/>
                <a:gd name="T40" fmla="*/ 290 w 300"/>
                <a:gd name="T41" fmla="*/ 295 h 326"/>
                <a:gd name="T42" fmla="*/ 70 w 300"/>
                <a:gd name="T43" fmla="*/ 231 h 326"/>
                <a:gd name="T44" fmla="*/ 97 w 300"/>
                <a:gd name="T45" fmla="*/ 198 h 326"/>
                <a:gd name="T46" fmla="*/ 196 w 300"/>
                <a:gd name="T47" fmla="*/ 208 h 326"/>
                <a:gd name="T48" fmla="*/ 230 w 300"/>
                <a:gd name="T49" fmla="*/ 106 h 326"/>
                <a:gd name="T50" fmla="*/ 230 w 300"/>
                <a:gd name="T51" fmla="*/ 18 h 326"/>
                <a:gd name="T52" fmla="*/ 229 w 300"/>
                <a:gd name="T53" fmla="*/ 18 h 326"/>
                <a:gd name="T54" fmla="*/ 228 w 300"/>
                <a:gd name="T55" fmla="*/ 17 h 326"/>
                <a:gd name="T56" fmla="*/ 228 w 300"/>
                <a:gd name="T57" fmla="*/ 16 h 326"/>
                <a:gd name="T58" fmla="*/ 227 w 300"/>
                <a:gd name="T59" fmla="*/ 16 h 326"/>
                <a:gd name="T60" fmla="*/ 226 w 300"/>
                <a:gd name="T61" fmla="*/ 16 h 326"/>
                <a:gd name="T62" fmla="*/ 225 w 300"/>
                <a:gd name="T63" fmla="*/ 16 h 326"/>
                <a:gd name="T64" fmla="*/ 104 w 300"/>
                <a:gd name="T65" fmla="*/ 16 h 326"/>
                <a:gd name="T66" fmla="*/ 70 w 300"/>
                <a:gd name="T67" fmla="*/ 106 h 326"/>
                <a:gd name="T68" fmla="*/ 209 w 300"/>
                <a:gd name="T69" fmla="*/ 195 h 326"/>
                <a:gd name="T70" fmla="*/ 150 w 300"/>
                <a:gd name="T71" fmla="*/ 186 h 326"/>
                <a:gd name="T72" fmla="*/ 181 w 300"/>
                <a:gd name="T73" fmla="*/ 205 h 326"/>
                <a:gd name="T74" fmla="*/ 85 w 300"/>
                <a:gd name="T75" fmla="*/ 130 h 326"/>
                <a:gd name="T76" fmla="*/ 215 w 300"/>
                <a:gd name="T77" fmla="*/ 116 h 326"/>
                <a:gd name="T78" fmla="*/ 206 w 300"/>
                <a:gd name="T79" fmla="*/ 191 h 326"/>
                <a:gd name="T80" fmla="*/ 233 w 300"/>
                <a:gd name="T81" fmla="*/ 166 h 326"/>
                <a:gd name="T82" fmla="*/ 160 w 300"/>
                <a:gd name="T83" fmla="*/ 186 h 326"/>
                <a:gd name="T84" fmla="*/ 225 w 300"/>
                <a:gd name="T85" fmla="*/ 116 h 326"/>
                <a:gd name="T86" fmla="*/ 230 w 300"/>
                <a:gd name="T87" fmla="*/ 156 h 326"/>
                <a:gd name="T88" fmla="*/ 104 w 300"/>
                <a:gd name="T89" fmla="*/ 26 h 326"/>
                <a:gd name="T90" fmla="*/ 222 w 300"/>
                <a:gd name="T91" fmla="*/ 26 h 326"/>
                <a:gd name="T92" fmla="*/ 94 w 300"/>
                <a:gd name="T93" fmla="*/ 71 h 326"/>
                <a:gd name="T94" fmla="*/ 94 w 300"/>
                <a:gd name="T95" fmla="*/ 71 h 326"/>
                <a:gd name="T96" fmla="*/ 91 w 300"/>
                <a:gd name="T97" fmla="*/ 73 h 326"/>
                <a:gd name="T98" fmla="*/ 91 w 300"/>
                <a:gd name="T99" fmla="*/ 73 h 326"/>
                <a:gd name="T100" fmla="*/ 75 w 300"/>
                <a:gd name="T101" fmla="*/ 61 h 326"/>
                <a:gd name="T102" fmla="*/ 73 w 300"/>
                <a:gd name="T103" fmla="*/ 116 h 326"/>
                <a:gd name="T104" fmla="*/ 70 w 300"/>
                <a:gd name="T105" fmla="*/ 15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" h="326">
                  <a:moveTo>
                    <a:pt x="291" y="265"/>
                  </a:moveTo>
                  <a:cubicBezTo>
                    <a:pt x="284" y="255"/>
                    <a:pt x="274" y="248"/>
                    <a:pt x="263" y="245"/>
                  </a:cubicBezTo>
                  <a:cubicBezTo>
                    <a:pt x="263" y="245"/>
                    <a:pt x="263" y="245"/>
                    <a:pt x="263" y="245"/>
                  </a:cubicBezTo>
                  <a:cubicBezTo>
                    <a:pt x="223" y="236"/>
                    <a:pt x="223" y="236"/>
                    <a:pt x="223" y="236"/>
                  </a:cubicBezTo>
                  <a:cubicBezTo>
                    <a:pt x="212" y="220"/>
                    <a:pt x="212" y="220"/>
                    <a:pt x="212" y="220"/>
                  </a:cubicBezTo>
                  <a:cubicBezTo>
                    <a:pt x="212" y="220"/>
                    <a:pt x="212" y="220"/>
                    <a:pt x="212" y="220"/>
                  </a:cubicBezTo>
                  <a:cubicBezTo>
                    <a:pt x="211" y="218"/>
                    <a:pt x="208" y="216"/>
                    <a:pt x="205" y="216"/>
                  </a:cubicBezTo>
                  <a:cubicBezTo>
                    <a:pt x="203" y="216"/>
                    <a:pt x="200" y="216"/>
                    <a:pt x="198" y="218"/>
                  </a:cubicBezTo>
                  <a:cubicBezTo>
                    <a:pt x="198" y="218"/>
                    <a:pt x="198" y="218"/>
                    <a:pt x="198" y="218"/>
                  </a:cubicBezTo>
                  <a:cubicBezTo>
                    <a:pt x="150" y="259"/>
                    <a:pt x="150" y="259"/>
                    <a:pt x="150" y="259"/>
                  </a:cubicBezTo>
                  <a:cubicBezTo>
                    <a:pt x="102" y="218"/>
                    <a:pt x="102" y="218"/>
                    <a:pt x="102" y="218"/>
                  </a:cubicBezTo>
                  <a:cubicBezTo>
                    <a:pt x="102" y="218"/>
                    <a:pt x="102" y="218"/>
                    <a:pt x="102" y="218"/>
                  </a:cubicBezTo>
                  <a:cubicBezTo>
                    <a:pt x="100" y="216"/>
                    <a:pt x="97" y="216"/>
                    <a:pt x="95" y="216"/>
                  </a:cubicBezTo>
                  <a:cubicBezTo>
                    <a:pt x="92" y="216"/>
                    <a:pt x="90" y="218"/>
                    <a:pt x="88" y="220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37" y="245"/>
                    <a:pt x="37" y="245"/>
                    <a:pt x="37" y="245"/>
                  </a:cubicBezTo>
                  <a:cubicBezTo>
                    <a:pt x="37" y="245"/>
                    <a:pt x="37" y="245"/>
                    <a:pt x="37" y="245"/>
                  </a:cubicBezTo>
                  <a:cubicBezTo>
                    <a:pt x="26" y="248"/>
                    <a:pt x="16" y="255"/>
                    <a:pt x="10" y="265"/>
                  </a:cubicBezTo>
                  <a:cubicBezTo>
                    <a:pt x="4" y="274"/>
                    <a:pt x="0" y="284"/>
                    <a:pt x="0" y="29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8"/>
                    <a:pt x="9" y="326"/>
                    <a:pt x="20" y="326"/>
                  </a:cubicBezTo>
                  <a:cubicBezTo>
                    <a:pt x="135" y="326"/>
                    <a:pt x="135" y="326"/>
                    <a:pt x="135" y="326"/>
                  </a:cubicBezTo>
                  <a:cubicBezTo>
                    <a:pt x="135" y="326"/>
                    <a:pt x="135" y="326"/>
                    <a:pt x="135" y="326"/>
                  </a:cubicBezTo>
                  <a:cubicBezTo>
                    <a:pt x="135" y="326"/>
                    <a:pt x="135" y="326"/>
                    <a:pt x="135" y="326"/>
                  </a:cubicBezTo>
                  <a:cubicBezTo>
                    <a:pt x="165" y="326"/>
                    <a:pt x="165" y="326"/>
                    <a:pt x="165" y="326"/>
                  </a:cubicBezTo>
                  <a:cubicBezTo>
                    <a:pt x="165" y="326"/>
                    <a:pt x="165" y="326"/>
                    <a:pt x="165" y="326"/>
                  </a:cubicBezTo>
                  <a:cubicBezTo>
                    <a:pt x="165" y="326"/>
                    <a:pt x="165" y="326"/>
                    <a:pt x="165" y="326"/>
                  </a:cubicBezTo>
                  <a:cubicBezTo>
                    <a:pt x="280" y="326"/>
                    <a:pt x="280" y="326"/>
                    <a:pt x="280" y="326"/>
                  </a:cubicBezTo>
                  <a:cubicBezTo>
                    <a:pt x="291" y="326"/>
                    <a:pt x="300" y="318"/>
                    <a:pt x="300" y="308"/>
                  </a:cubicBezTo>
                  <a:cubicBezTo>
                    <a:pt x="300" y="295"/>
                    <a:pt x="300" y="295"/>
                    <a:pt x="300" y="295"/>
                  </a:cubicBezTo>
                  <a:cubicBezTo>
                    <a:pt x="300" y="284"/>
                    <a:pt x="297" y="274"/>
                    <a:pt x="291" y="265"/>
                  </a:cubicBezTo>
                  <a:close/>
                  <a:moveTo>
                    <a:pt x="131" y="316"/>
                  </a:moveTo>
                  <a:cubicBezTo>
                    <a:pt x="20" y="316"/>
                    <a:pt x="20" y="316"/>
                    <a:pt x="20" y="316"/>
                  </a:cubicBezTo>
                  <a:cubicBezTo>
                    <a:pt x="15" y="316"/>
                    <a:pt x="10" y="312"/>
                    <a:pt x="10" y="308"/>
                  </a:cubicBezTo>
                  <a:cubicBezTo>
                    <a:pt x="10" y="295"/>
                    <a:pt x="10" y="295"/>
                    <a:pt x="10" y="295"/>
                  </a:cubicBezTo>
                  <a:cubicBezTo>
                    <a:pt x="10" y="279"/>
                    <a:pt x="20" y="260"/>
                    <a:pt x="39" y="254"/>
                  </a:cubicBezTo>
                  <a:cubicBezTo>
                    <a:pt x="78" y="246"/>
                    <a:pt x="78" y="246"/>
                    <a:pt x="78" y="246"/>
                  </a:cubicBezTo>
                  <a:cubicBezTo>
                    <a:pt x="116" y="299"/>
                    <a:pt x="116" y="299"/>
                    <a:pt x="116" y="299"/>
                  </a:cubicBezTo>
                  <a:cubicBezTo>
                    <a:pt x="117" y="300"/>
                    <a:pt x="118" y="301"/>
                    <a:pt x="120" y="301"/>
                  </a:cubicBezTo>
                  <a:cubicBezTo>
                    <a:pt x="120" y="301"/>
                    <a:pt x="120" y="301"/>
                    <a:pt x="120" y="301"/>
                  </a:cubicBezTo>
                  <a:cubicBezTo>
                    <a:pt x="121" y="301"/>
                    <a:pt x="123" y="300"/>
                    <a:pt x="124" y="299"/>
                  </a:cubicBezTo>
                  <a:cubicBezTo>
                    <a:pt x="131" y="292"/>
                    <a:pt x="131" y="292"/>
                    <a:pt x="131" y="292"/>
                  </a:cubicBezTo>
                  <a:cubicBezTo>
                    <a:pt x="132" y="294"/>
                    <a:pt x="133" y="295"/>
                    <a:pt x="135" y="297"/>
                  </a:cubicBezTo>
                  <a:lnTo>
                    <a:pt x="131" y="316"/>
                  </a:lnTo>
                  <a:close/>
                  <a:moveTo>
                    <a:pt x="132" y="277"/>
                  </a:moveTo>
                  <a:cubicBezTo>
                    <a:pt x="121" y="288"/>
                    <a:pt x="121" y="288"/>
                    <a:pt x="121" y="288"/>
                  </a:cubicBezTo>
                  <a:cubicBezTo>
                    <a:pt x="86" y="241"/>
                    <a:pt x="86" y="241"/>
                    <a:pt x="86" y="241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143" y="266"/>
                    <a:pt x="143" y="266"/>
                    <a:pt x="143" y="266"/>
                  </a:cubicBezTo>
                  <a:lnTo>
                    <a:pt x="132" y="277"/>
                  </a:lnTo>
                  <a:close/>
                  <a:moveTo>
                    <a:pt x="141" y="316"/>
                  </a:moveTo>
                  <a:cubicBezTo>
                    <a:pt x="144" y="301"/>
                    <a:pt x="144" y="301"/>
                    <a:pt x="144" y="301"/>
                  </a:cubicBezTo>
                  <a:cubicBezTo>
                    <a:pt x="145" y="301"/>
                    <a:pt x="145" y="301"/>
                    <a:pt x="145" y="301"/>
                  </a:cubicBezTo>
                  <a:cubicBezTo>
                    <a:pt x="155" y="301"/>
                    <a:pt x="155" y="301"/>
                    <a:pt x="155" y="301"/>
                  </a:cubicBezTo>
                  <a:cubicBezTo>
                    <a:pt x="155" y="301"/>
                    <a:pt x="156" y="301"/>
                    <a:pt x="156" y="301"/>
                  </a:cubicBezTo>
                  <a:cubicBezTo>
                    <a:pt x="159" y="316"/>
                    <a:pt x="159" y="316"/>
                    <a:pt x="159" y="316"/>
                  </a:cubicBezTo>
                  <a:lnTo>
                    <a:pt x="141" y="316"/>
                  </a:lnTo>
                  <a:close/>
                  <a:moveTo>
                    <a:pt x="160" y="286"/>
                  </a:moveTo>
                  <a:cubicBezTo>
                    <a:pt x="160" y="289"/>
                    <a:pt x="158" y="291"/>
                    <a:pt x="155" y="291"/>
                  </a:cubicBezTo>
                  <a:cubicBezTo>
                    <a:pt x="145" y="291"/>
                    <a:pt x="145" y="291"/>
                    <a:pt x="145" y="291"/>
                  </a:cubicBezTo>
                  <a:cubicBezTo>
                    <a:pt x="142" y="291"/>
                    <a:pt x="140" y="289"/>
                    <a:pt x="140" y="286"/>
                  </a:cubicBezTo>
                  <a:cubicBezTo>
                    <a:pt x="140" y="283"/>
                    <a:pt x="140" y="283"/>
                    <a:pt x="140" y="283"/>
                  </a:cubicBezTo>
                  <a:cubicBezTo>
                    <a:pt x="150" y="273"/>
                    <a:pt x="150" y="273"/>
                    <a:pt x="150" y="273"/>
                  </a:cubicBezTo>
                  <a:cubicBezTo>
                    <a:pt x="160" y="283"/>
                    <a:pt x="160" y="283"/>
                    <a:pt x="160" y="283"/>
                  </a:cubicBezTo>
                  <a:lnTo>
                    <a:pt x="160" y="286"/>
                  </a:lnTo>
                  <a:close/>
                  <a:moveTo>
                    <a:pt x="157" y="266"/>
                  </a:moveTo>
                  <a:cubicBezTo>
                    <a:pt x="204" y="226"/>
                    <a:pt x="204" y="226"/>
                    <a:pt x="204" y="226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180" y="288"/>
                    <a:pt x="180" y="288"/>
                    <a:pt x="180" y="288"/>
                  </a:cubicBezTo>
                  <a:cubicBezTo>
                    <a:pt x="169" y="277"/>
                    <a:pt x="169" y="277"/>
                    <a:pt x="169" y="277"/>
                  </a:cubicBezTo>
                  <a:lnTo>
                    <a:pt x="157" y="266"/>
                  </a:lnTo>
                  <a:close/>
                  <a:moveTo>
                    <a:pt x="290" y="308"/>
                  </a:moveTo>
                  <a:cubicBezTo>
                    <a:pt x="290" y="312"/>
                    <a:pt x="286" y="316"/>
                    <a:pt x="280" y="316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65" y="297"/>
                    <a:pt x="165" y="297"/>
                    <a:pt x="165" y="297"/>
                  </a:cubicBezTo>
                  <a:cubicBezTo>
                    <a:pt x="167" y="295"/>
                    <a:pt x="168" y="294"/>
                    <a:pt x="169" y="292"/>
                  </a:cubicBezTo>
                  <a:cubicBezTo>
                    <a:pt x="177" y="299"/>
                    <a:pt x="177" y="299"/>
                    <a:pt x="177" y="299"/>
                  </a:cubicBezTo>
                  <a:cubicBezTo>
                    <a:pt x="178" y="300"/>
                    <a:pt x="179" y="301"/>
                    <a:pt x="180" y="301"/>
                  </a:cubicBezTo>
                  <a:cubicBezTo>
                    <a:pt x="180" y="301"/>
                    <a:pt x="180" y="301"/>
                    <a:pt x="181" y="301"/>
                  </a:cubicBezTo>
                  <a:cubicBezTo>
                    <a:pt x="182" y="301"/>
                    <a:pt x="183" y="300"/>
                    <a:pt x="184" y="299"/>
                  </a:cubicBezTo>
                  <a:cubicBezTo>
                    <a:pt x="222" y="246"/>
                    <a:pt x="222" y="246"/>
                    <a:pt x="222" y="246"/>
                  </a:cubicBezTo>
                  <a:cubicBezTo>
                    <a:pt x="261" y="254"/>
                    <a:pt x="261" y="254"/>
                    <a:pt x="261" y="254"/>
                  </a:cubicBezTo>
                  <a:cubicBezTo>
                    <a:pt x="280" y="260"/>
                    <a:pt x="290" y="279"/>
                    <a:pt x="290" y="295"/>
                  </a:cubicBezTo>
                  <a:lnTo>
                    <a:pt x="290" y="308"/>
                  </a:lnTo>
                  <a:close/>
                  <a:moveTo>
                    <a:pt x="65" y="165"/>
                  </a:moveTo>
                  <a:cubicBezTo>
                    <a:pt x="65" y="226"/>
                    <a:pt x="65" y="226"/>
                    <a:pt x="65" y="226"/>
                  </a:cubicBezTo>
                  <a:cubicBezTo>
                    <a:pt x="65" y="229"/>
                    <a:pt x="67" y="231"/>
                    <a:pt x="70" y="231"/>
                  </a:cubicBezTo>
                  <a:cubicBezTo>
                    <a:pt x="73" y="231"/>
                    <a:pt x="75" y="229"/>
                    <a:pt x="75" y="226"/>
                  </a:cubicBezTo>
                  <a:cubicBezTo>
                    <a:pt x="75" y="166"/>
                    <a:pt x="75" y="166"/>
                    <a:pt x="75" y="166"/>
                  </a:cubicBezTo>
                  <a:cubicBezTo>
                    <a:pt x="80" y="166"/>
                    <a:pt x="80" y="166"/>
                    <a:pt x="80" y="166"/>
                  </a:cubicBezTo>
                  <a:cubicBezTo>
                    <a:pt x="83" y="177"/>
                    <a:pt x="89" y="189"/>
                    <a:pt x="97" y="198"/>
                  </a:cubicBezTo>
                  <a:cubicBezTo>
                    <a:pt x="111" y="216"/>
                    <a:pt x="130" y="226"/>
                    <a:pt x="150" y="226"/>
                  </a:cubicBezTo>
                  <a:cubicBezTo>
                    <a:pt x="166" y="226"/>
                    <a:pt x="181" y="220"/>
                    <a:pt x="193" y="208"/>
                  </a:cubicBezTo>
                  <a:cubicBezTo>
                    <a:pt x="193" y="208"/>
                    <a:pt x="194" y="208"/>
                    <a:pt x="194" y="208"/>
                  </a:cubicBezTo>
                  <a:cubicBezTo>
                    <a:pt x="194" y="208"/>
                    <a:pt x="195" y="208"/>
                    <a:pt x="196" y="208"/>
                  </a:cubicBezTo>
                  <a:cubicBezTo>
                    <a:pt x="202" y="208"/>
                    <a:pt x="208" y="207"/>
                    <a:pt x="214" y="204"/>
                  </a:cubicBezTo>
                  <a:cubicBezTo>
                    <a:pt x="232" y="195"/>
                    <a:pt x="245" y="174"/>
                    <a:pt x="245" y="151"/>
                  </a:cubicBezTo>
                  <a:cubicBezTo>
                    <a:pt x="245" y="121"/>
                    <a:pt x="245" y="121"/>
                    <a:pt x="245" y="121"/>
                  </a:cubicBezTo>
                  <a:cubicBezTo>
                    <a:pt x="245" y="113"/>
                    <a:pt x="238" y="106"/>
                    <a:pt x="230" y="106"/>
                  </a:cubicBezTo>
                  <a:cubicBezTo>
                    <a:pt x="228" y="106"/>
                    <a:pt x="228" y="106"/>
                    <a:pt x="228" y="106"/>
                  </a:cubicBezTo>
                  <a:cubicBezTo>
                    <a:pt x="239" y="64"/>
                    <a:pt x="234" y="29"/>
                    <a:pt x="230" y="19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30" y="19"/>
                    <a:pt x="230" y="19"/>
                    <a:pt x="230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7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7" y="16"/>
                    <a:pt x="227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5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5" y="16"/>
                    <a:pt x="225" y="16"/>
                    <a:pt x="224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12" y="18"/>
                    <a:pt x="197" y="15"/>
                    <a:pt x="181" y="11"/>
                  </a:cubicBezTo>
                  <a:cubicBezTo>
                    <a:pt x="154" y="6"/>
                    <a:pt x="126" y="0"/>
                    <a:pt x="104" y="16"/>
                  </a:cubicBezTo>
                  <a:cubicBezTo>
                    <a:pt x="104" y="16"/>
                    <a:pt x="103" y="16"/>
                    <a:pt x="103" y="16"/>
                  </a:cubicBezTo>
                  <a:cubicBezTo>
                    <a:pt x="81" y="16"/>
                    <a:pt x="65" y="34"/>
                    <a:pt x="65" y="61"/>
                  </a:cubicBezTo>
                  <a:cubicBezTo>
                    <a:pt x="65" y="73"/>
                    <a:pt x="68" y="92"/>
                    <a:pt x="71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62" y="106"/>
                    <a:pt x="55" y="113"/>
                    <a:pt x="55" y="12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7"/>
                    <a:pt x="59" y="163"/>
                    <a:pt x="65" y="165"/>
                  </a:cubicBezTo>
                  <a:close/>
                  <a:moveTo>
                    <a:pt x="209" y="195"/>
                  </a:moveTo>
                  <a:cubicBezTo>
                    <a:pt x="199" y="200"/>
                    <a:pt x="188" y="199"/>
                    <a:pt x="179" y="192"/>
                  </a:cubicBezTo>
                  <a:cubicBezTo>
                    <a:pt x="180" y="190"/>
                    <a:pt x="180" y="188"/>
                    <a:pt x="180" y="186"/>
                  </a:cubicBezTo>
                  <a:cubicBezTo>
                    <a:pt x="180" y="178"/>
                    <a:pt x="173" y="171"/>
                    <a:pt x="165" y="171"/>
                  </a:cubicBezTo>
                  <a:cubicBezTo>
                    <a:pt x="157" y="171"/>
                    <a:pt x="150" y="178"/>
                    <a:pt x="150" y="186"/>
                  </a:cubicBezTo>
                  <a:cubicBezTo>
                    <a:pt x="150" y="194"/>
                    <a:pt x="157" y="201"/>
                    <a:pt x="165" y="201"/>
                  </a:cubicBezTo>
                  <a:cubicBezTo>
                    <a:pt x="167" y="201"/>
                    <a:pt x="170" y="200"/>
                    <a:pt x="172" y="199"/>
                  </a:cubicBezTo>
                  <a:cubicBezTo>
                    <a:pt x="172" y="199"/>
                    <a:pt x="172" y="200"/>
                    <a:pt x="172" y="200"/>
                  </a:cubicBezTo>
                  <a:cubicBezTo>
                    <a:pt x="175" y="202"/>
                    <a:pt x="178" y="204"/>
                    <a:pt x="181" y="205"/>
                  </a:cubicBezTo>
                  <a:cubicBezTo>
                    <a:pt x="172" y="212"/>
                    <a:pt x="161" y="216"/>
                    <a:pt x="150" y="216"/>
                  </a:cubicBezTo>
                  <a:cubicBezTo>
                    <a:pt x="133" y="216"/>
                    <a:pt x="117" y="207"/>
                    <a:pt x="105" y="192"/>
                  </a:cubicBezTo>
                  <a:cubicBezTo>
                    <a:pt x="92" y="176"/>
                    <a:pt x="85" y="156"/>
                    <a:pt x="85" y="136"/>
                  </a:cubicBezTo>
                  <a:cubicBezTo>
                    <a:pt x="85" y="130"/>
                    <a:pt x="85" y="130"/>
                    <a:pt x="85" y="130"/>
                  </a:cubicBezTo>
                  <a:cubicBezTo>
                    <a:pt x="85" y="112"/>
                    <a:pt x="95" y="88"/>
                    <a:pt x="98" y="80"/>
                  </a:cubicBezTo>
                  <a:cubicBezTo>
                    <a:pt x="133" y="76"/>
                    <a:pt x="161" y="80"/>
                    <a:pt x="178" y="85"/>
                  </a:cubicBezTo>
                  <a:cubicBezTo>
                    <a:pt x="193" y="88"/>
                    <a:pt x="203" y="93"/>
                    <a:pt x="206" y="94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36"/>
                    <a:pt x="215" y="136"/>
                    <a:pt x="215" y="136"/>
                  </a:cubicBezTo>
                  <a:cubicBezTo>
                    <a:pt x="215" y="152"/>
                    <a:pt x="210" y="169"/>
                    <a:pt x="202" y="183"/>
                  </a:cubicBezTo>
                  <a:cubicBezTo>
                    <a:pt x="200" y="186"/>
                    <a:pt x="201" y="189"/>
                    <a:pt x="203" y="190"/>
                  </a:cubicBezTo>
                  <a:cubicBezTo>
                    <a:pt x="204" y="191"/>
                    <a:pt x="205" y="191"/>
                    <a:pt x="206" y="191"/>
                  </a:cubicBezTo>
                  <a:cubicBezTo>
                    <a:pt x="208" y="191"/>
                    <a:pt x="209" y="190"/>
                    <a:pt x="210" y="188"/>
                  </a:cubicBezTo>
                  <a:cubicBezTo>
                    <a:pt x="215" y="181"/>
                    <a:pt x="218" y="174"/>
                    <a:pt x="221" y="166"/>
                  </a:cubicBezTo>
                  <a:cubicBezTo>
                    <a:pt x="230" y="166"/>
                    <a:pt x="230" y="166"/>
                    <a:pt x="230" y="166"/>
                  </a:cubicBezTo>
                  <a:cubicBezTo>
                    <a:pt x="231" y="166"/>
                    <a:pt x="232" y="166"/>
                    <a:pt x="233" y="166"/>
                  </a:cubicBezTo>
                  <a:cubicBezTo>
                    <a:pt x="229" y="179"/>
                    <a:pt x="220" y="190"/>
                    <a:pt x="209" y="195"/>
                  </a:cubicBezTo>
                  <a:close/>
                  <a:moveTo>
                    <a:pt x="170" y="186"/>
                  </a:moveTo>
                  <a:cubicBezTo>
                    <a:pt x="170" y="189"/>
                    <a:pt x="168" y="191"/>
                    <a:pt x="165" y="191"/>
                  </a:cubicBezTo>
                  <a:cubicBezTo>
                    <a:pt x="162" y="191"/>
                    <a:pt x="160" y="189"/>
                    <a:pt x="160" y="186"/>
                  </a:cubicBezTo>
                  <a:cubicBezTo>
                    <a:pt x="160" y="183"/>
                    <a:pt x="162" y="181"/>
                    <a:pt x="165" y="181"/>
                  </a:cubicBezTo>
                  <a:cubicBezTo>
                    <a:pt x="168" y="181"/>
                    <a:pt x="170" y="183"/>
                    <a:pt x="170" y="186"/>
                  </a:cubicBezTo>
                  <a:close/>
                  <a:moveTo>
                    <a:pt x="225" y="136"/>
                  </a:moveTo>
                  <a:cubicBezTo>
                    <a:pt x="225" y="116"/>
                    <a:pt x="225" y="116"/>
                    <a:pt x="225" y="116"/>
                  </a:cubicBezTo>
                  <a:cubicBezTo>
                    <a:pt x="230" y="116"/>
                    <a:pt x="230" y="116"/>
                    <a:pt x="230" y="116"/>
                  </a:cubicBezTo>
                  <a:cubicBezTo>
                    <a:pt x="233" y="116"/>
                    <a:pt x="235" y="118"/>
                    <a:pt x="235" y="121"/>
                  </a:cubicBezTo>
                  <a:cubicBezTo>
                    <a:pt x="235" y="151"/>
                    <a:pt x="235" y="151"/>
                    <a:pt x="235" y="151"/>
                  </a:cubicBezTo>
                  <a:cubicBezTo>
                    <a:pt x="235" y="154"/>
                    <a:pt x="233" y="156"/>
                    <a:pt x="230" y="156"/>
                  </a:cubicBezTo>
                  <a:cubicBezTo>
                    <a:pt x="223" y="156"/>
                    <a:pt x="223" y="156"/>
                    <a:pt x="223" y="156"/>
                  </a:cubicBezTo>
                  <a:cubicBezTo>
                    <a:pt x="225" y="149"/>
                    <a:pt x="225" y="142"/>
                    <a:pt x="225" y="136"/>
                  </a:cubicBezTo>
                  <a:close/>
                  <a:moveTo>
                    <a:pt x="103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6" y="26"/>
                    <a:pt x="108" y="26"/>
                    <a:pt x="109" y="25"/>
                  </a:cubicBezTo>
                  <a:cubicBezTo>
                    <a:pt x="127" y="11"/>
                    <a:pt x="153" y="16"/>
                    <a:pt x="179" y="21"/>
                  </a:cubicBezTo>
                  <a:cubicBezTo>
                    <a:pt x="192" y="24"/>
                    <a:pt x="205" y="26"/>
                    <a:pt x="216" y="26"/>
                  </a:cubicBezTo>
                  <a:cubicBezTo>
                    <a:pt x="218" y="26"/>
                    <a:pt x="220" y="26"/>
                    <a:pt x="222" y="26"/>
                  </a:cubicBezTo>
                  <a:cubicBezTo>
                    <a:pt x="225" y="37"/>
                    <a:pt x="228" y="65"/>
                    <a:pt x="219" y="100"/>
                  </a:cubicBezTo>
                  <a:cubicBezTo>
                    <a:pt x="215" y="89"/>
                    <a:pt x="215" y="89"/>
                    <a:pt x="215" y="89"/>
                  </a:cubicBezTo>
                  <a:cubicBezTo>
                    <a:pt x="214" y="88"/>
                    <a:pt x="214" y="87"/>
                    <a:pt x="213" y="86"/>
                  </a:cubicBezTo>
                  <a:cubicBezTo>
                    <a:pt x="211" y="85"/>
                    <a:pt x="167" y="62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3" y="71"/>
                    <a:pt x="93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2"/>
                    <a:pt x="91" y="72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91" y="73"/>
                    <a:pt x="91" y="74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0" y="74"/>
                    <a:pt x="85" y="86"/>
                    <a:pt x="80" y="101"/>
                  </a:cubicBezTo>
                  <a:cubicBezTo>
                    <a:pt x="78" y="87"/>
                    <a:pt x="75" y="71"/>
                    <a:pt x="75" y="61"/>
                  </a:cubicBezTo>
                  <a:cubicBezTo>
                    <a:pt x="75" y="37"/>
                    <a:pt x="89" y="26"/>
                    <a:pt x="103" y="26"/>
                  </a:cubicBezTo>
                  <a:close/>
                  <a:moveTo>
                    <a:pt x="65" y="121"/>
                  </a:moveTo>
                  <a:cubicBezTo>
                    <a:pt x="65" y="118"/>
                    <a:pt x="67" y="116"/>
                    <a:pt x="70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4" y="120"/>
                    <a:pt x="75" y="124"/>
                    <a:pt x="75" y="125"/>
                  </a:cubicBezTo>
                  <a:cubicBezTo>
                    <a:pt x="75" y="136"/>
                    <a:pt x="75" y="136"/>
                    <a:pt x="75" y="136"/>
                  </a:cubicBezTo>
                  <a:cubicBezTo>
                    <a:pt x="75" y="142"/>
                    <a:pt x="76" y="149"/>
                    <a:pt x="77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67" y="156"/>
                    <a:pt x="65" y="154"/>
                    <a:pt x="65" y="151"/>
                  </a:cubicBezTo>
                  <a:lnTo>
                    <a:pt x="65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</p:grpSp>
      <p:grpSp>
        <p:nvGrpSpPr>
          <p:cNvPr id="78" name="Group 128"/>
          <p:cNvGrpSpPr/>
          <p:nvPr/>
        </p:nvGrpSpPr>
        <p:grpSpPr>
          <a:xfrm>
            <a:off x="4021056" y="3053162"/>
            <a:ext cx="1280160" cy="1280160"/>
            <a:chOff x="5858313" y="444851"/>
            <a:chExt cx="1280160" cy="1280160"/>
          </a:xfrm>
        </p:grpSpPr>
        <p:sp>
          <p:nvSpPr>
            <p:cNvPr id="1048667" name="Oval 19"/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/>
            <a:solidFill>
              <a:srgbClr val="FFFFFF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668" name="Oval 20"/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/>
            <a:gradFill flip="none" rotWithShape="1">
              <a:gsLst>
                <a:gs pos="0">
                  <a:srgbClr val="09DCFF"/>
                </a:gs>
                <a:gs pos="100000">
                  <a:srgbClr val="007FD6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669" name="Freeform 29"/>
            <p:cNvSpPr>
              <a:spLocks noEditPoints="1"/>
            </p:cNvSpPr>
            <p:nvPr/>
          </p:nvSpPr>
          <p:spPr bwMode="auto">
            <a:xfrm>
              <a:off x="6239643" y="796363"/>
              <a:ext cx="517496" cy="546139"/>
            </a:xfrm>
            <a:custGeom>
              <a:avLst/>
              <a:gdLst>
                <a:gd name="T0" fmla="*/ 201 w 456"/>
                <a:gd name="T1" fmla="*/ 370 h 481"/>
                <a:gd name="T2" fmla="*/ 174 w 456"/>
                <a:gd name="T3" fmla="*/ 481 h 481"/>
                <a:gd name="T4" fmla="*/ 271 w 456"/>
                <a:gd name="T5" fmla="*/ 420 h 481"/>
                <a:gd name="T6" fmla="*/ 259 w 456"/>
                <a:gd name="T7" fmla="*/ 408 h 481"/>
                <a:gd name="T8" fmla="*/ 259 w 456"/>
                <a:gd name="T9" fmla="*/ 449 h 481"/>
                <a:gd name="T10" fmla="*/ 220 w 456"/>
                <a:gd name="T11" fmla="*/ 437 h 481"/>
                <a:gd name="T12" fmla="*/ 203 w 456"/>
                <a:gd name="T13" fmla="*/ 414 h 481"/>
                <a:gd name="T14" fmla="*/ 204 w 456"/>
                <a:gd name="T15" fmla="*/ 386 h 481"/>
                <a:gd name="T16" fmla="*/ 228 w 456"/>
                <a:gd name="T17" fmla="*/ 354 h 481"/>
                <a:gd name="T18" fmla="*/ 252 w 456"/>
                <a:gd name="T19" fmla="*/ 386 h 481"/>
                <a:gd name="T20" fmla="*/ 149 w 456"/>
                <a:gd name="T21" fmla="*/ 338 h 481"/>
                <a:gd name="T22" fmla="*/ 51 w 456"/>
                <a:gd name="T23" fmla="*/ 330 h 481"/>
                <a:gd name="T24" fmla="*/ 28 w 456"/>
                <a:gd name="T25" fmla="*/ 426 h 481"/>
                <a:gd name="T26" fmla="*/ 111 w 456"/>
                <a:gd name="T27" fmla="*/ 374 h 481"/>
                <a:gd name="T28" fmla="*/ 98 w 456"/>
                <a:gd name="T29" fmla="*/ 394 h 481"/>
                <a:gd name="T30" fmla="*/ 66 w 456"/>
                <a:gd name="T31" fmla="*/ 386 h 481"/>
                <a:gd name="T32" fmla="*/ 55 w 456"/>
                <a:gd name="T33" fmla="*/ 367 h 481"/>
                <a:gd name="T34" fmla="*/ 54 w 456"/>
                <a:gd name="T35" fmla="*/ 347 h 481"/>
                <a:gd name="T36" fmla="*/ 74 w 456"/>
                <a:gd name="T37" fmla="*/ 322 h 481"/>
                <a:gd name="T38" fmla="*/ 95 w 456"/>
                <a:gd name="T39" fmla="*/ 347 h 481"/>
                <a:gd name="T40" fmla="*/ 93 w 456"/>
                <a:gd name="T41" fmla="*/ 367 h 481"/>
                <a:gd name="T42" fmla="*/ 404 w 456"/>
                <a:gd name="T43" fmla="*/ 330 h 481"/>
                <a:gd name="T44" fmla="*/ 306 w 456"/>
                <a:gd name="T45" fmla="*/ 338 h 481"/>
                <a:gd name="T46" fmla="*/ 381 w 456"/>
                <a:gd name="T47" fmla="*/ 400 h 481"/>
                <a:gd name="T48" fmla="*/ 456 w 456"/>
                <a:gd name="T49" fmla="*/ 338 h 481"/>
                <a:gd name="T50" fmla="*/ 389 w 456"/>
                <a:gd name="T51" fmla="*/ 386 h 481"/>
                <a:gd name="T52" fmla="*/ 358 w 456"/>
                <a:gd name="T53" fmla="*/ 394 h 481"/>
                <a:gd name="T54" fmla="*/ 356 w 456"/>
                <a:gd name="T55" fmla="*/ 361 h 481"/>
                <a:gd name="T56" fmla="*/ 369 w 456"/>
                <a:gd name="T57" fmla="*/ 345 h 481"/>
                <a:gd name="T58" fmla="*/ 389 w 456"/>
                <a:gd name="T59" fmla="*/ 337 h 481"/>
                <a:gd name="T60" fmla="*/ 419 w 456"/>
                <a:gd name="T61" fmla="*/ 349 h 481"/>
                <a:gd name="T62" fmla="*/ 401 w 456"/>
                <a:gd name="T63" fmla="*/ 376 h 481"/>
                <a:gd name="T64" fmla="*/ 129 w 456"/>
                <a:gd name="T65" fmla="*/ 283 h 481"/>
                <a:gd name="T66" fmla="*/ 263 w 456"/>
                <a:gd name="T67" fmla="*/ 182 h 481"/>
                <a:gd name="T68" fmla="*/ 160 w 456"/>
                <a:gd name="T69" fmla="*/ 126 h 481"/>
                <a:gd name="T70" fmla="*/ 147 w 456"/>
                <a:gd name="T71" fmla="*/ 266 h 481"/>
                <a:gd name="T72" fmla="*/ 227 w 456"/>
                <a:gd name="T73" fmla="*/ 77 h 481"/>
                <a:gd name="T74" fmla="*/ 177 w 456"/>
                <a:gd name="T75" fmla="*/ 126 h 481"/>
                <a:gd name="T76" fmla="*/ 218 w 456"/>
                <a:gd name="T77" fmla="*/ 46 h 481"/>
                <a:gd name="T78" fmla="*/ 236 w 456"/>
                <a:gd name="T79" fmla="*/ 46 h 481"/>
                <a:gd name="T80" fmla="*/ 310 w 456"/>
                <a:gd name="T81" fmla="*/ 31 h 481"/>
                <a:gd name="T82" fmla="*/ 307 w 456"/>
                <a:gd name="T83" fmla="*/ 117 h 481"/>
                <a:gd name="T84" fmla="*/ 307 w 456"/>
                <a:gd name="T85" fmla="*/ 135 h 481"/>
                <a:gd name="T86" fmla="*/ 132 w 456"/>
                <a:gd name="T87" fmla="*/ 43 h 481"/>
                <a:gd name="T88" fmla="*/ 164 w 456"/>
                <a:gd name="T89" fmla="*/ 75 h 481"/>
                <a:gd name="T90" fmla="*/ 101 w 456"/>
                <a:gd name="T91" fmla="*/ 117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6" h="481">
                  <a:moveTo>
                    <a:pt x="254" y="370"/>
                  </a:moveTo>
                  <a:cubicBezTo>
                    <a:pt x="228" y="316"/>
                    <a:pt x="228" y="316"/>
                    <a:pt x="228" y="316"/>
                  </a:cubicBezTo>
                  <a:cubicBezTo>
                    <a:pt x="201" y="370"/>
                    <a:pt x="201" y="370"/>
                    <a:pt x="201" y="370"/>
                  </a:cubicBezTo>
                  <a:cubicBezTo>
                    <a:pt x="141" y="379"/>
                    <a:pt x="141" y="379"/>
                    <a:pt x="141" y="379"/>
                  </a:cubicBezTo>
                  <a:cubicBezTo>
                    <a:pt x="185" y="420"/>
                    <a:pt x="185" y="420"/>
                    <a:pt x="185" y="420"/>
                  </a:cubicBezTo>
                  <a:cubicBezTo>
                    <a:pt x="174" y="481"/>
                    <a:pt x="174" y="481"/>
                    <a:pt x="174" y="481"/>
                  </a:cubicBezTo>
                  <a:cubicBezTo>
                    <a:pt x="228" y="451"/>
                    <a:pt x="228" y="451"/>
                    <a:pt x="228" y="451"/>
                  </a:cubicBezTo>
                  <a:cubicBezTo>
                    <a:pt x="281" y="481"/>
                    <a:pt x="281" y="481"/>
                    <a:pt x="281" y="481"/>
                  </a:cubicBezTo>
                  <a:cubicBezTo>
                    <a:pt x="271" y="420"/>
                    <a:pt x="271" y="420"/>
                    <a:pt x="271" y="420"/>
                  </a:cubicBezTo>
                  <a:cubicBezTo>
                    <a:pt x="314" y="379"/>
                    <a:pt x="314" y="379"/>
                    <a:pt x="314" y="379"/>
                  </a:cubicBezTo>
                  <a:lnTo>
                    <a:pt x="254" y="370"/>
                  </a:lnTo>
                  <a:close/>
                  <a:moveTo>
                    <a:pt x="259" y="408"/>
                  </a:moveTo>
                  <a:cubicBezTo>
                    <a:pt x="253" y="414"/>
                    <a:pt x="253" y="414"/>
                    <a:pt x="253" y="414"/>
                  </a:cubicBezTo>
                  <a:cubicBezTo>
                    <a:pt x="254" y="423"/>
                    <a:pt x="254" y="423"/>
                    <a:pt x="254" y="423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36" y="437"/>
                    <a:pt x="236" y="437"/>
                    <a:pt x="236" y="437"/>
                  </a:cubicBezTo>
                  <a:cubicBezTo>
                    <a:pt x="228" y="432"/>
                    <a:pt x="228" y="432"/>
                    <a:pt x="228" y="432"/>
                  </a:cubicBezTo>
                  <a:cubicBezTo>
                    <a:pt x="220" y="437"/>
                    <a:pt x="220" y="437"/>
                    <a:pt x="220" y="437"/>
                  </a:cubicBezTo>
                  <a:cubicBezTo>
                    <a:pt x="197" y="449"/>
                    <a:pt x="197" y="449"/>
                    <a:pt x="197" y="449"/>
                  </a:cubicBezTo>
                  <a:cubicBezTo>
                    <a:pt x="201" y="423"/>
                    <a:pt x="201" y="423"/>
                    <a:pt x="201" y="423"/>
                  </a:cubicBezTo>
                  <a:cubicBezTo>
                    <a:pt x="203" y="414"/>
                    <a:pt x="203" y="414"/>
                    <a:pt x="203" y="414"/>
                  </a:cubicBezTo>
                  <a:cubicBezTo>
                    <a:pt x="196" y="408"/>
                    <a:pt x="196" y="408"/>
                    <a:pt x="196" y="408"/>
                  </a:cubicBezTo>
                  <a:cubicBezTo>
                    <a:pt x="178" y="390"/>
                    <a:pt x="178" y="390"/>
                    <a:pt x="178" y="390"/>
                  </a:cubicBezTo>
                  <a:cubicBezTo>
                    <a:pt x="204" y="386"/>
                    <a:pt x="204" y="386"/>
                    <a:pt x="204" y="386"/>
                  </a:cubicBezTo>
                  <a:cubicBezTo>
                    <a:pt x="212" y="385"/>
                    <a:pt x="212" y="385"/>
                    <a:pt x="212" y="385"/>
                  </a:cubicBezTo>
                  <a:cubicBezTo>
                    <a:pt x="216" y="377"/>
                    <a:pt x="216" y="377"/>
                    <a:pt x="216" y="377"/>
                  </a:cubicBezTo>
                  <a:cubicBezTo>
                    <a:pt x="228" y="354"/>
                    <a:pt x="228" y="354"/>
                    <a:pt x="228" y="354"/>
                  </a:cubicBezTo>
                  <a:cubicBezTo>
                    <a:pt x="239" y="377"/>
                    <a:pt x="239" y="377"/>
                    <a:pt x="239" y="377"/>
                  </a:cubicBezTo>
                  <a:cubicBezTo>
                    <a:pt x="243" y="385"/>
                    <a:pt x="243" y="385"/>
                    <a:pt x="243" y="385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78" y="390"/>
                    <a:pt x="278" y="390"/>
                    <a:pt x="278" y="390"/>
                  </a:cubicBezTo>
                  <a:lnTo>
                    <a:pt x="259" y="408"/>
                  </a:lnTo>
                  <a:close/>
                  <a:moveTo>
                    <a:pt x="149" y="338"/>
                  </a:moveTo>
                  <a:cubicBezTo>
                    <a:pt x="97" y="330"/>
                    <a:pt x="97" y="330"/>
                    <a:pt x="97" y="330"/>
                  </a:cubicBezTo>
                  <a:cubicBezTo>
                    <a:pt x="74" y="284"/>
                    <a:pt x="74" y="284"/>
                    <a:pt x="74" y="284"/>
                  </a:cubicBezTo>
                  <a:cubicBezTo>
                    <a:pt x="51" y="330"/>
                    <a:pt x="51" y="330"/>
                    <a:pt x="51" y="330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37" y="374"/>
                    <a:pt x="37" y="374"/>
                    <a:pt x="37" y="374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120" y="426"/>
                    <a:pt x="120" y="426"/>
                    <a:pt x="120" y="426"/>
                  </a:cubicBezTo>
                  <a:cubicBezTo>
                    <a:pt x="111" y="374"/>
                    <a:pt x="111" y="374"/>
                    <a:pt x="111" y="374"/>
                  </a:cubicBezTo>
                  <a:lnTo>
                    <a:pt x="149" y="338"/>
                  </a:lnTo>
                  <a:close/>
                  <a:moveTo>
                    <a:pt x="95" y="376"/>
                  </a:moveTo>
                  <a:cubicBezTo>
                    <a:pt x="98" y="394"/>
                    <a:pt x="98" y="394"/>
                    <a:pt x="98" y="394"/>
                  </a:cubicBezTo>
                  <a:cubicBezTo>
                    <a:pt x="82" y="386"/>
                    <a:pt x="82" y="386"/>
                    <a:pt x="82" y="386"/>
                  </a:cubicBezTo>
                  <a:cubicBezTo>
                    <a:pt x="74" y="381"/>
                    <a:pt x="74" y="381"/>
                    <a:pt x="74" y="381"/>
                  </a:cubicBezTo>
                  <a:cubicBezTo>
                    <a:pt x="66" y="386"/>
                    <a:pt x="66" y="386"/>
                    <a:pt x="66" y="386"/>
                  </a:cubicBezTo>
                  <a:cubicBezTo>
                    <a:pt x="51" y="394"/>
                    <a:pt x="51" y="394"/>
                    <a:pt x="51" y="394"/>
                  </a:cubicBezTo>
                  <a:cubicBezTo>
                    <a:pt x="54" y="376"/>
                    <a:pt x="54" y="376"/>
                    <a:pt x="54" y="376"/>
                  </a:cubicBezTo>
                  <a:cubicBezTo>
                    <a:pt x="55" y="367"/>
                    <a:pt x="55" y="367"/>
                    <a:pt x="55" y="367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36" y="349"/>
                    <a:pt x="36" y="349"/>
                    <a:pt x="36" y="349"/>
                  </a:cubicBezTo>
                  <a:cubicBezTo>
                    <a:pt x="54" y="347"/>
                    <a:pt x="54" y="347"/>
                    <a:pt x="54" y="347"/>
                  </a:cubicBezTo>
                  <a:cubicBezTo>
                    <a:pt x="63" y="345"/>
                    <a:pt x="63" y="345"/>
                    <a:pt x="63" y="345"/>
                  </a:cubicBezTo>
                  <a:cubicBezTo>
                    <a:pt x="67" y="337"/>
                    <a:pt x="67" y="337"/>
                    <a:pt x="67" y="337"/>
                  </a:cubicBezTo>
                  <a:cubicBezTo>
                    <a:pt x="74" y="322"/>
                    <a:pt x="74" y="322"/>
                    <a:pt x="74" y="322"/>
                  </a:cubicBezTo>
                  <a:cubicBezTo>
                    <a:pt x="82" y="337"/>
                    <a:pt x="82" y="337"/>
                    <a:pt x="82" y="337"/>
                  </a:cubicBezTo>
                  <a:cubicBezTo>
                    <a:pt x="86" y="345"/>
                    <a:pt x="86" y="345"/>
                    <a:pt x="86" y="345"/>
                  </a:cubicBezTo>
                  <a:cubicBezTo>
                    <a:pt x="95" y="347"/>
                    <a:pt x="95" y="347"/>
                    <a:pt x="95" y="347"/>
                  </a:cubicBezTo>
                  <a:cubicBezTo>
                    <a:pt x="112" y="349"/>
                    <a:pt x="112" y="349"/>
                    <a:pt x="112" y="349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93" y="367"/>
                    <a:pt x="93" y="367"/>
                    <a:pt x="93" y="367"/>
                  </a:cubicBezTo>
                  <a:lnTo>
                    <a:pt x="95" y="376"/>
                  </a:lnTo>
                  <a:close/>
                  <a:moveTo>
                    <a:pt x="456" y="338"/>
                  </a:moveTo>
                  <a:cubicBezTo>
                    <a:pt x="404" y="330"/>
                    <a:pt x="404" y="330"/>
                    <a:pt x="404" y="330"/>
                  </a:cubicBezTo>
                  <a:cubicBezTo>
                    <a:pt x="381" y="284"/>
                    <a:pt x="381" y="284"/>
                    <a:pt x="381" y="284"/>
                  </a:cubicBezTo>
                  <a:cubicBezTo>
                    <a:pt x="358" y="330"/>
                    <a:pt x="358" y="330"/>
                    <a:pt x="358" y="330"/>
                  </a:cubicBezTo>
                  <a:cubicBezTo>
                    <a:pt x="306" y="338"/>
                    <a:pt x="306" y="338"/>
                    <a:pt x="306" y="338"/>
                  </a:cubicBezTo>
                  <a:cubicBezTo>
                    <a:pt x="344" y="374"/>
                    <a:pt x="344" y="374"/>
                    <a:pt x="344" y="374"/>
                  </a:cubicBezTo>
                  <a:cubicBezTo>
                    <a:pt x="335" y="426"/>
                    <a:pt x="335" y="426"/>
                    <a:pt x="335" y="426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427" y="426"/>
                    <a:pt x="427" y="426"/>
                    <a:pt x="427" y="426"/>
                  </a:cubicBezTo>
                  <a:cubicBezTo>
                    <a:pt x="418" y="374"/>
                    <a:pt x="418" y="374"/>
                    <a:pt x="418" y="374"/>
                  </a:cubicBezTo>
                  <a:lnTo>
                    <a:pt x="456" y="338"/>
                  </a:lnTo>
                  <a:close/>
                  <a:moveTo>
                    <a:pt x="401" y="376"/>
                  </a:moveTo>
                  <a:cubicBezTo>
                    <a:pt x="405" y="394"/>
                    <a:pt x="405" y="394"/>
                    <a:pt x="405" y="394"/>
                  </a:cubicBezTo>
                  <a:cubicBezTo>
                    <a:pt x="389" y="386"/>
                    <a:pt x="389" y="386"/>
                    <a:pt x="389" y="386"/>
                  </a:cubicBezTo>
                  <a:cubicBezTo>
                    <a:pt x="381" y="381"/>
                    <a:pt x="381" y="381"/>
                    <a:pt x="381" y="381"/>
                  </a:cubicBezTo>
                  <a:cubicBezTo>
                    <a:pt x="373" y="386"/>
                    <a:pt x="373" y="386"/>
                    <a:pt x="373" y="386"/>
                  </a:cubicBezTo>
                  <a:cubicBezTo>
                    <a:pt x="358" y="394"/>
                    <a:pt x="358" y="394"/>
                    <a:pt x="358" y="394"/>
                  </a:cubicBezTo>
                  <a:cubicBezTo>
                    <a:pt x="361" y="376"/>
                    <a:pt x="361" y="376"/>
                    <a:pt x="361" y="376"/>
                  </a:cubicBezTo>
                  <a:cubicBezTo>
                    <a:pt x="362" y="367"/>
                    <a:pt x="362" y="367"/>
                    <a:pt x="362" y="367"/>
                  </a:cubicBezTo>
                  <a:cubicBezTo>
                    <a:pt x="356" y="361"/>
                    <a:pt x="356" y="361"/>
                    <a:pt x="356" y="361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61" y="347"/>
                    <a:pt x="361" y="347"/>
                    <a:pt x="361" y="347"/>
                  </a:cubicBezTo>
                  <a:cubicBezTo>
                    <a:pt x="369" y="345"/>
                    <a:pt x="369" y="345"/>
                    <a:pt x="369" y="345"/>
                  </a:cubicBezTo>
                  <a:cubicBezTo>
                    <a:pt x="373" y="337"/>
                    <a:pt x="373" y="337"/>
                    <a:pt x="373" y="337"/>
                  </a:cubicBezTo>
                  <a:cubicBezTo>
                    <a:pt x="381" y="322"/>
                    <a:pt x="381" y="322"/>
                    <a:pt x="381" y="322"/>
                  </a:cubicBezTo>
                  <a:cubicBezTo>
                    <a:pt x="389" y="337"/>
                    <a:pt x="389" y="337"/>
                    <a:pt x="389" y="337"/>
                  </a:cubicBezTo>
                  <a:cubicBezTo>
                    <a:pt x="393" y="345"/>
                    <a:pt x="393" y="345"/>
                    <a:pt x="393" y="345"/>
                  </a:cubicBezTo>
                  <a:cubicBezTo>
                    <a:pt x="401" y="347"/>
                    <a:pt x="401" y="347"/>
                    <a:pt x="401" y="347"/>
                  </a:cubicBezTo>
                  <a:cubicBezTo>
                    <a:pt x="419" y="349"/>
                    <a:pt x="419" y="349"/>
                    <a:pt x="419" y="349"/>
                  </a:cubicBezTo>
                  <a:cubicBezTo>
                    <a:pt x="407" y="361"/>
                    <a:pt x="407" y="361"/>
                    <a:pt x="407" y="361"/>
                  </a:cubicBezTo>
                  <a:cubicBezTo>
                    <a:pt x="400" y="367"/>
                    <a:pt x="400" y="367"/>
                    <a:pt x="400" y="367"/>
                  </a:cubicBezTo>
                  <a:lnTo>
                    <a:pt x="401" y="376"/>
                  </a:lnTo>
                  <a:close/>
                  <a:moveTo>
                    <a:pt x="191" y="183"/>
                  </a:moveTo>
                  <a:cubicBezTo>
                    <a:pt x="155" y="197"/>
                    <a:pt x="129" y="233"/>
                    <a:pt x="129" y="274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327" y="283"/>
                    <a:pt x="327" y="283"/>
                    <a:pt x="327" y="283"/>
                  </a:cubicBezTo>
                  <a:cubicBezTo>
                    <a:pt x="327" y="274"/>
                    <a:pt x="327" y="274"/>
                    <a:pt x="327" y="274"/>
                  </a:cubicBezTo>
                  <a:cubicBezTo>
                    <a:pt x="327" y="232"/>
                    <a:pt x="300" y="197"/>
                    <a:pt x="263" y="182"/>
                  </a:cubicBezTo>
                  <a:cubicBezTo>
                    <a:pt x="282" y="170"/>
                    <a:pt x="294" y="150"/>
                    <a:pt x="294" y="126"/>
                  </a:cubicBezTo>
                  <a:cubicBezTo>
                    <a:pt x="294" y="89"/>
                    <a:pt x="264" y="59"/>
                    <a:pt x="227" y="59"/>
                  </a:cubicBezTo>
                  <a:cubicBezTo>
                    <a:pt x="190" y="59"/>
                    <a:pt x="160" y="89"/>
                    <a:pt x="160" y="126"/>
                  </a:cubicBezTo>
                  <a:cubicBezTo>
                    <a:pt x="160" y="150"/>
                    <a:pt x="172" y="171"/>
                    <a:pt x="191" y="183"/>
                  </a:cubicBezTo>
                  <a:close/>
                  <a:moveTo>
                    <a:pt x="309" y="266"/>
                  </a:moveTo>
                  <a:cubicBezTo>
                    <a:pt x="147" y="266"/>
                    <a:pt x="147" y="266"/>
                    <a:pt x="147" y="266"/>
                  </a:cubicBezTo>
                  <a:cubicBezTo>
                    <a:pt x="151" y="225"/>
                    <a:pt x="186" y="193"/>
                    <a:pt x="228" y="193"/>
                  </a:cubicBezTo>
                  <a:cubicBezTo>
                    <a:pt x="270" y="193"/>
                    <a:pt x="304" y="225"/>
                    <a:pt x="309" y="266"/>
                  </a:cubicBezTo>
                  <a:close/>
                  <a:moveTo>
                    <a:pt x="227" y="77"/>
                  </a:moveTo>
                  <a:cubicBezTo>
                    <a:pt x="254" y="77"/>
                    <a:pt x="276" y="99"/>
                    <a:pt x="276" y="126"/>
                  </a:cubicBezTo>
                  <a:cubicBezTo>
                    <a:pt x="276" y="153"/>
                    <a:pt x="254" y="175"/>
                    <a:pt x="227" y="175"/>
                  </a:cubicBezTo>
                  <a:cubicBezTo>
                    <a:pt x="200" y="175"/>
                    <a:pt x="177" y="153"/>
                    <a:pt x="177" y="126"/>
                  </a:cubicBezTo>
                  <a:cubicBezTo>
                    <a:pt x="177" y="99"/>
                    <a:pt x="200" y="77"/>
                    <a:pt x="227" y="77"/>
                  </a:cubicBezTo>
                  <a:close/>
                  <a:moveTo>
                    <a:pt x="236" y="46"/>
                  </a:moveTo>
                  <a:cubicBezTo>
                    <a:pt x="218" y="46"/>
                    <a:pt x="218" y="46"/>
                    <a:pt x="218" y="46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36" y="0"/>
                    <a:pt x="236" y="0"/>
                    <a:pt x="236" y="0"/>
                  </a:cubicBezTo>
                  <a:lnTo>
                    <a:pt x="236" y="46"/>
                  </a:lnTo>
                  <a:close/>
                  <a:moveTo>
                    <a:pt x="290" y="75"/>
                  </a:moveTo>
                  <a:cubicBezTo>
                    <a:pt x="277" y="63"/>
                    <a:pt x="277" y="63"/>
                    <a:pt x="277" y="63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22" y="43"/>
                    <a:pt x="322" y="43"/>
                    <a:pt x="322" y="43"/>
                  </a:cubicBezTo>
                  <a:lnTo>
                    <a:pt x="290" y="75"/>
                  </a:lnTo>
                  <a:close/>
                  <a:moveTo>
                    <a:pt x="307" y="117"/>
                  </a:moveTo>
                  <a:cubicBezTo>
                    <a:pt x="353" y="117"/>
                    <a:pt x="353" y="117"/>
                    <a:pt x="353" y="117"/>
                  </a:cubicBezTo>
                  <a:cubicBezTo>
                    <a:pt x="353" y="135"/>
                    <a:pt x="353" y="135"/>
                    <a:pt x="353" y="135"/>
                  </a:cubicBezTo>
                  <a:cubicBezTo>
                    <a:pt x="307" y="135"/>
                    <a:pt x="307" y="135"/>
                    <a:pt x="307" y="135"/>
                  </a:cubicBezTo>
                  <a:lnTo>
                    <a:pt x="307" y="117"/>
                  </a:lnTo>
                  <a:close/>
                  <a:moveTo>
                    <a:pt x="164" y="75"/>
                  </a:moveTo>
                  <a:cubicBezTo>
                    <a:pt x="132" y="43"/>
                    <a:pt x="132" y="43"/>
                    <a:pt x="132" y="43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76" y="63"/>
                    <a:pt x="176" y="63"/>
                    <a:pt x="176" y="63"/>
                  </a:cubicBezTo>
                  <a:lnTo>
                    <a:pt x="164" y="75"/>
                  </a:lnTo>
                  <a:close/>
                  <a:moveTo>
                    <a:pt x="146" y="135"/>
                  </a:moveTo>
                  <a:cubicBezTo>
                    <a:pt x="101" y="135"/>
                    <a:pt x="101" y="135"/>
                    <a:pt x="101" y="135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46" y="117"/>
                    <a:pt x="146" y="117"/>
                    <a:pt x="146" y="117"/>
                  </a:cubicBezTo>
                  <a:lnTo>
                    <a:pt x="146" y="1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</p:grpSp>
      <p:grpSp>
        <p:nvGrpSpPr>
          <p:cNvPr id="79" name="Group 132"/>
          <p:cNvGrpSpPr/>
          <p:nvPr/>
        </p:nvGrpSpPr>
        <p:grpSpPr>
          <a:xfrm>
            <a:off x="1753249" y="5491745"/>
            <a:ext cx="1280160" cy="1280160"/>
            <a:chOff x="5858313" y="444851"/>
            <a:chExt cx="1280160" cy="1280160"/>
          </a:xfrm>
        </p:grpSpPr>
        <p:sp>
          <p:nvSpPr>
            <p:cNvPr id="1048670" name="Oval 19"/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/>
            <a:solidFill>
              <a:srgbClr val="FFFFFF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671" name="Oval 20"/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/>
            <a:gradFill flip="none" rotWithShape="1">
              <a:gsLst>
                <a:gs pos="0">
                  <a:srgbClr val="09DCFF"/>
                </a:gs>
                <a:gs pos="100000">
                  <a:srgbClr val="007FD6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  <p:sp>
          <p:nvSpPr>
            <p:cNvPr id="1048672" name="Freeform 29"/>
            <p:cNvSpPr>
              <a:spLocks noEditPoints="1"/>
            </p:cNvSpPr>
            <p:nvPr/>
          </p:nvSpPr>
          <p:spPr bwMode="auto">
            <a:xfrm>
              <a:off x="6239643" y="796363"/>
              <a:ext cx="517496" cy="546139"/>
            </a:xfrm>
            <a:custGeom>
              <a:avLst/>
              <a:gdLst>
                <a:gd name="T0" fmla="*/ 201 w 456"/>
                <a:gd name="T1" fmla="*/ 370 h 481"/>
                <a:gd name="T2" fmla="*/ 174 w 456"/>
                <a:gd name="T3" fmla="*/ 481 h 481"/>
                <a:gd name="T4" fmla="*/ 271 w 456"/>
                <a:gd name="T5" fmla="*/ 420 h 481"/>
                <a:gd name="T6" fmla="*/ 259 w 456"/>
                <a:gd name="T7" fmla="*/ 408 h 481"/>
                <a:gd name="T8" fmla="*/ 259 w 456"/>
                <a:gd name="T9" fmla="*/ 449 h 481"/>
                <a:gd name="T10" fmla="*/ 220 w 456"/>
                <a:gd name="T11" fmla="*/ 437 h 481"/>
                <a:gd name="T12" fmla="*/ 203 w 456"/>
                <a:gd name="T13" fmla="*/ 414 h 481"/>
                <a:gd name="T14" fmla="*/ 204 w 456"/>
                <a:gd name="T15" fmla="*/ 386 h 481"/>
                <a:gd name="T16" fmla="*/ 228 w 456"/>
                <a:gd name="T17" fmla="*/ 354 h 481"/>
                <a:gd name="T18" fmla="*/ 252 w 456"/>
                <a:gd name="T19" fmla="*/ 386 h 481"/>
                <a:gd name="T20" fmla="*/ 149 w 456"/>
                <a:gd name="T21" fmla="*/ 338 h 481"/>
                <a:gd name="T22" fmla="*/ 51 w 456"/>
                <a:gd name="T23" fmla="*/ 330 h 481"/>
                <a:gd name="T24" fmla="*/ 28 w 456"/>
                <a:gd name="T25" fmla="*/ 426 h 481"/>
                <a:gd name="T26" fmla="*/ 111 w 456"/>
                <a:gd name="T27" fmla="*/ 374 h 481"/>
                <a:gd name="T28" fmla="*/ 98 w 456"/>
                <a:gd name="T29" fmla="*/ 394 h 481"/>
                <a:gd name="T30" fmla="*/ 66 w 456"/>
                <a:gd name="T31" fmla="*/ 386 h 481"/>
                <a:gd name="T32" fmla="*/ 55 w 456"/>
                <a:gd name="T33" fmla="*/ 367 h 481"/>
                <a:gd name="T34" fmla="*/ 54 w 456"/>
                <a:gd name="T35" fmla="*/ 347 h 481"/>
                <a:gd name="T36" fmla="*/ 74 w 456"/>
                <a:gd name="T37" fmla="*/ 322 h 481"/>
                <a:gd name="T38" fmla="*/ 95 w 456"/>
                <a:gd name="T39" fmla="*/ 347 h 481"/>
                <a:gd name="T40" fmla="*/ 93 w 456"/>
                <a:gd name="T41" fmla="*/ 367 h 481"/>
                <a:gd name="T42" fmla="*/ 404 w 456"/>
                <a:gd name="T43" fmla="*/ 330 h 481"/>
                <a:gd name="T44" fmla="*/ 306 w 456"/>
                <a:gd name="T45" fmla="*/ 338 h 481"/>
                <a:gd name="T46" fmla="*/ 381 w 456"/>
                <a:gd name="T47" fmla="*/ 400 h 481"/>
                <a:gd name="T48" fmla="*/ 456 w 456"/>
                <a:gd name="T49" fmla="*/ 338 h 481"/>
                <a:gd name="T50" fmla="*/ 389 w 456"/>
                <a:gd name="T51" fmla="*/ 386 h 481"/>
                <a:gd name="T52" fmla="*/ 358 w 456"/>
                <a:gd name="T53" fmla="*/ 394 h 481"/>
                <a:gd name="T54" fmla="*/ 356 w 456"/>
                <a:gd name="T55" fmla="*/ 361 h 481"/>
                <a:gd name="T56" fmla="*/ 369 w 456"/>
                <a:gd name="T57" fmla="*/ 345 h 481"/>
                <a:gd name="T58" fmla="*/ 389 w 456"/>
                <a:gd name="T59" fmla="*/ 337 h 481"/>
                <a:gd name="T60" fmla="*/ 419 w 456"/>
                <a:gd name="T61" fmla="*/ 349 h 481"/>
                <a:gd name="T62" fmla="*/ 401 w 456"/>
                <a:gd name="T63" fmla="*/ 376 h 481"/>
                <a:gd name="T64" fmla="*/ 129 w 456"/>
                <a:gd name="T65" fmla="*/ 283 h 481"/>
                <a:gd name="T66" fmla="*/ 263 w 456"/>
                <a:gd name="T67" fmla="*/ 182 h 481"/>
                <a:gd name="T68" fmla="*/ 160 w 456"/>
                <a:gd name="T69" fmla="*/ 126 h 481"/>
                <a:gd name="T70" fmla="*/ 147 w 456"/>
                <a:gd name="T71" fmla="*/ 266 h 481"/>
                <a:gd name="T72" fmla="*/ 227 w 456"/>
                <a:gd name="T73" fmla="*/ 77 h 481"/>
                <a:gd name="T74" fmla="*/ 177 w 456"/>
                <a:gd name="T75" fmla="*/ 126 h 481"/>
                <a:gd name="T76" fmla="*/ 218 w 456"/>
                <a:gd name="T77" fmla="*/ 46 h 481"/>
                <a:gd name="T78" fmla="*/ 236 w 456"/>
                <a:gd name="T79" fmla="*/ 46 h 481"/>
                <a:gd name="T80" fmla="*/ 310 w 456"/>
                <a:gd name="T81" fmla="*/ 31 h 481"/>
                <a:gd name="T82" fmla="*/ 307 w 456"/>
                <a:gd name="T83" fmla="*/ 117 h 481"/>
                <a:gd name="T84" fmla="*/ 307 w 456"/>
                <a:gd name="T85" fmla="*/ 135 h 481"/>
                <a:gd name="T86" fmla="*/ 132 w 456"/>
                <a:gd name="T87" fmla="*/ 43 h 481"/>
                <a:gd name="T88" fmla="*/ 164 w 456"/>
                <a:gd name="T89" fmla="*/ 75 h 481"/>
                <a:gd name="T90" fmla="*/ 101 w 456"/>
                <a:gd name="T91" fmla="*/ 117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6" h="481">
                  <a:moveTo>
                    <a:pt x="254" y="370"/>
                  </a:moveTo>
                  <a:cubicBezTo>
                    <a:pt x="228" y="316"/>
                    <a:pt x="228" y="316"/>
                    <a:pt x="228" y="316"/>
                  </a:cubicBezTo>
                  <a:cubicBezTo>
                    <a:pt x="201" y="370"/>
                    <a:pt x="201" y="370"/>
                    <a:pt x="201" y="370"/>
                  </a:cubicBezTo>
                  <a:cubicBezTo>
                    <a:pt x="141" y="379"/>
                    <a:pt x="141" y="379"/>
                    <a:pt x="141" y="379"/>
                  </a:cubicBezTo>
                  <a:cubicBezTo>
                    <a:pt x="185" y="420"/>
                    <a:pt x="185" y="420"/>
                    <a:pt x="185" y="420"/>
                  </a:cubicBezTo>
                  <a:cubicBezTo>
                    <a:pt x="174" y="481"/>
                    <a:pt x="174" y="481"/>
                    <a:pt x="174" y="481"/>
                  </a:cubicBezTo>
                  <a:cubicBezTo>
                    <a:pt x="228" y="451"/>
                    <a:pt x="228" y="451"/>
                    <a:pt x="228" y="451"/>
                  </a:cubicBezTo>
                  <a:cubicBezTo>
                    <a:pt x="281" y="481"/>
                    <a:pt x="281" y="481"/>
                    <a:pt x="281" y="481"/>
                  </a:cubicBezTo>
                  <a:cubicBezTo>
                    <a:pt x="271" y="420"/>
                    <a:pt x="271" y="420"/>
                    <a:pt x="271" y="420"/>
                  </a:cubicBezTo>
                  <a:cubicBezTo>
                    <a:pt x="314" y="379"/>
                    <a:pt x="314" y="379"/>
                    <a:pt x="314" y="379"/>
                  </a:cubicBezTo>
                  <a:lnTo>
                    <a:pt x="254" y="370"/>
                  </a:lnTo>
                  <a:close/>
                  <a:moveTo>
                    <a:pt x="259" y="408"/>
                  </a:moveTo>
                  <a:cubicBezTo>
                    <a:pt x="253" y="414"/>
                    <a:pt x="253" y="414"/>
                    <a:pt x="253" y="414"/>
                  </a:cubicBezTo>
                  <a:cubicBezTo>
                    <a:pt x="254" y="423"/>
                    <a:pt x="254" y="423"/>
                    <a:pt x="254" y="423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36" y="437"/>
                    <a:pt x="236" y="437"/>
                    <a:pt x="236" y="437"/>
                  </a:cubicBezTo>
                  <a:cubicBezTo>
                    <a:pt x="228" y="432"/>
                    <a:pt x="228" y="432"/>
                    <a:pt x="228" y="432"/>
                  </a:cubicBezTo>
                  <a:cubicBezTo>
                    <a:pt x="220" y="437"/>
                    <a:pt x="220" y="437"/>
                    <a:pt x="220" y="437"/>
                  </a:cubicBezTo>
                  <a:cubicBezTo>
                    <a:pt x="197" y="449"/>
                    <a:pt x="197" y="449"/>
                    <a:pt x="197" y="449"/>
                  </a:cubicBezTo>
                  <a:cubicBezTo>
                    <a:pt x="201" y="423"/>
                    <a:pt x="201" y="423"/>
                    <a:pt x="201" y="423"/>
                  </a:cubicBezTo>
                  <a:cubicBezTo>
                    <a:pt x="203" y="414"/>
                    <a:pt x="203" y="414"/>
                    <a:pt x="203" y="414"/>
                  </a:cubicBezTo>
                  <a:cubicBezTo>
                    <a:pt x="196" y="408"/>
                    <a:pt x="196" y="408"/>
                    <a:pt x="196" y="408"/>
                  </a:cubicBezTo>
                  <a:cubicBezTo>
                    <a:pt x="178" y="390"/>
                    <a:pt x="178" y="390"/>
                    <a:pt x="178" y="390"/>
                  </a:cubicBezTo>
                  <a:cubicBezTo>
                    <a:pt x="204" y="386"/>
                    <a:pt x="204" y="386"/>
                    <a:pt x="204" y="386"/>
                  </a:cubicBezTo>
                  <a:cubicBezTo>
                    <a:pt x="212" y="385"/>
                    <a:pt x="212" y="385"/>
                    <a:pt x="212" y="385"/>
                  </a:cubicBezTo>
                  <a:cubicBezTo>
                    <a:pt x="216" y="377"/>
                    <a:pt x="216" y="377"/>
                    <a:pt x="216" y="377"/>
                  </a:cubicBezTo>
                  <a:cubicBezTo>
                    <a:pt x="228" y="354"/>
                    <a:pt x="228" y="354"/>
                    <a:pt x="228" y="354"/>
                  </a:cubicBezTo>
                  <a:cubicBezTo>
                    <a:pt x="239" y="377"/>
                    <a:pt x="239" y="377"/>
                    <a:pt x="239" y="377"/>
                  </a:cubicBezTo>
                  <a:cubicBezTo>
                    <a:pt x="243" y="385"/>
                    <a:pt x="243" y="385"/>
                    <a:pt x="243" y="385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78" y="390"/>
                    <a:pt x="278" y="390"/>
                    <a:pt x="278" y="390"/>
                  </a:cubicBezTo>
                  <a:lnTo>
                    <a:pt x="259" y="408"/>
                  </a:lnTo>
                  <a:close/>
                  <a:moveTo>
                    <a:pt x="149" y="338"/>
                  </a:moveTo>
                  <a:cubicBezTo>
                    <a:pt x="97" y="330"/>
                    <a:pt x="97" y="330"/>
                    <a:pt x="97" y="330"/>
                  </a:cubicBezTo>
                  <a:cubicBezTo>
                    <a:pt x="74" y="284"/>
                    <a:pt x="74" y="284"/>
                    <a:pt x="74" y="284"/>
                  </a:cubicBezTo>
                  <a:cubicBezTo>
                    <a:pt x="51" y="330"/>
                    <a:pt x="51" y="330"/>
                    <a:pt x="51" y="330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37" y="374"/>
                    <a:pt x="37" y="374"/>
                    <a:pt x="37" y="374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120" y="426"/>
                    <a:pt x="120" y="426"/>
                    <a:pt x="120" y="426"/>
                  </a:cubicBezTo>
                  <a:cubicBezTo>
                    <a:pt x="111" y="374"/>
                    <a:pt x="111" y="374"/>
                    <a:pt x="111" y="374"/>
                  </a:cubicBezTo>
                  <a:lnTo>
                    <a:pt x="149" y="338"/>
                  </a:lnTo>
                  <a:close/>
                  <a:moveTo>
                    <a:pt x="95" y="376"/>
                  </a:moveTo>
                  <a:cubicBezTo>
                    <a:pt x="98" y="394"/>
                    <a:pt x="98" y="394"/>
                    <a:pt x="98" y="394"/>
                  </a:cubicBezTo>
                  <a:cubicBezTo>
                    <a:pt x="82" y="386"/>
                    <a:pt x="82" y="386"/>
                    <a:pt x="82" y="386"/>
                  </a:cubicBezTo>
                  <a:cubicBezTo>
                    <a:pt x="74" y="381"/>
                    <a:pt x="74" y="381"/>
                    <a:pt x="74" y="381"/>
                  </a:cubicBezTo>
                  <a:cubicBezTo>
                    <a:pt x="66" y="386"/>
                    <a:pt x="66" y="386"/>
                    <a:pt x="66" y="386"/>
                  </a:cubicBezTo>
                  <a:cubicBezTo>
                    <a:pt x="51" y="394"/>
                    <a:pt x="51" y="394"/>
                    <a:pt x="51" y="394"/>
                  </a:cubicBezTo>
                  <a:cubicBezTo>
                    <a:pt x="54" y="376"/>
                    <a:pt x="54" y="376"/>
                    <a:pt x="54" y="376"/>
                  </a:cubicBezTo>
                  <a:cubicBezTo>
                    <a:pt x="55" y="367"/>
                    <a:pt x="55" y="367"/>
                    <a:pt x="55" y="367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36" y="349"/>
                    <a:pt x="36" y="349"/>
                    <a:pt x="36" y="349"/>
                  </a:cubicBezTo>
                  <a:cubicBezTo>
                    <a:pt x="54" y="347"/>
                    <a:pt x="54" y="347"/>
                    <a:pt x="54" y="347"/>
                  </a:cubicBezTo>
                  <a:cubicBezTo>
                    <a:pt x="63" y="345"/>
                    <a:pt x="63" y="345"/>
                    <a:pt x="63" y="345"/>
                  </a:cubicBezTo>
                  <a:cubicBezTo>
                    <a:pt x="67" y="337"/>
                    <a:pt x="67" y="337"/>
                    <a:pt x="67" y="337"/>
                  </a:cubicBezTo>
                  <a:cubicBezTo>
                    <a:pt x="74" y="322"/>
                    <a:pt x="74" y="322"/>
                    <a:pt x="74" y="322"/>
                  </a:cubicBezTo>
                  <a:cubicBezTo>
                    <a:pt x="82" y="337"/>
                    <a:pt x="82" y="337"/>
                    <a:pt x="82" y="337"/>
                  </a:cubicBezTo>
                  <a:cubicBezTo>
                    <a:pt x="86" y="345"/>
                    <a:pt x="86" y="345"/>
                    <a:pt x="86" y="345"/>
                  </a:cubicBezTo>
                  <a:cubicBezTo>
                    <a:pt x="95" y="347"/>
                    <a:pt x="95" y="347"/>
                    <a:pt x="95" y="347"/>
                  </a:cubicBezTo>
                  <a:cubicBezTo>
                    <a:pt x="112" y="349"/>
                    <a:pt x="112" y="349"/>
                    <a:pt x="112" y="349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93" y="367"/>
                    <a:pt x="93" y="367"/>
                    <a:pt x="93" y="367"/>
                  </a:cubicBezTo>
                  <a:lnTo>
                    <a:pt x="95" y="376"/>
                  </a:lnTo>
                  <a:close/>
                  <a:moveTo>
                    <a:pt x="456" y="338"/>
                  </a:moveTo>
                  <a:cubicBezTo>
                    <a:pt x="404" y="330"/>
                    <a:pt x="404" y="330"/>
                    <a:pt x="404" y="330"/>
                  </a:cubicBezTo>
                  <a:cubicBezTo>
                    <a:pt x="381" y="284"/>
                    <a:pt x="381" y="284"/>
                    <a:pt x="381" y="284"/>
                  </a:cubicBezTo>
                  <a:cubicBezTo>
                    <a:pt x="358" y="330"/>
                    <a:pt x="358" y="330"/>
                    <a:pt x="358" y="330"/>
                  </a:cubicBezTo>
                  <a:cubicBezTo>
                    <a:pt x="306" y="338"/>
                    <a:pt x="306" y="338"/>
                    <a:pt x="306" y="338"/>
                  </a:cubicBezTo>
                  <a:cubicBezTo>
                    <a:pt x="344" y="374"/>
                    <a:pt x="344" y="374"/>
                    <a:pt x="344" y="374"/>
                  </a:cubicBezTo>
                  <a:cubicBezTo>
                    <a:pt x="335" y="426"/>
                    <a:pt x="335" y="426"/>
                    <a:pt x="335" y="426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427" y="426"/>
                    <a:pt x="427" y="426"/>
                    <a:pt x="427" y="426"/>
                  </a:cubicBezTo>
                  <a:cubicBezTo>
                    <a:pt x="418" y="374"/>
                    <a:pt x="418" y="374"/>
                    <a:pt x="418" y="374"/>
                  </a:cubicBezTo>
                  <a:lnTo>
                    <a:pt x="456" y="338"/>
                  </a:lnTo>
                  <a:close/>
                  <a:moveTo>
                    <a:pt x="401" y="376"/>
                  </a:moveTo>
                  <a:cubicBezTo>
                    <a:pt x="405" y="394"/>
                    <a:pt x="405" y="394"/>
                    <a:pt x="405" y="394"/>
                  </a:cubicBezTo>
                  <a:cubicBezTo>
                    <a:pt x="389" y="386"/>
                    <a:pt x="389" y="386"/>
                    <a:pt x="389" y="386"/>
                  </a:cubicBezTo>
                  <a:cubicBezTo>
                    <a:pt x="381" y="381"/>
                    <a:pt x="381" y="381"/>
                    <a:pt x="381" y="381"/>
                  </a:cubicBezTo>
                  <a:cubicBezTo>
                    <a:pt x="373" y="386"/>
                    <a:pt x="373" y="386"/>
                    <a:pt x="373" y="386"/>
                  </a:cubicBezTo>
                  <a:cubicBezTo>
                    <a:pt x="358" y="394"/>
                    <a:pt x="358" y="394"/>
                    <a:pt x="358" y="394"/>
                  </a:cubicBezTo>
                  <a:cubicBezTo>
                    <a:pt x="361" y="376"/>
                    <a:pt x="361" y="376"/>
                    <a:pt x="361" y="376"/>
                  </a:cubicBezTo>
                  <a:cubicBezTo>
                    <a:pt x="362" y="367"/>
                    <a:pt x="362" y="367"/>
                    <a:pt x="362" y="367"/>
                  </a:cubicBezTo>
                  <a:cubicBezTo>
                    <a:pt x="356" y="361"/>
                    <a:pt x="356" y="361"/>
                    <a:pt x="356" y="361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61" y="347"/>
                    <a:pt x="361" y="347"/>
                    <a:pt x="361" y="347"/>
                  </a:cubicBezTo>
                  <a:cubicBezTo>
                    <a:pt x="369" y="345"/>
                    <a:pt x="369" y="345"/>
                    <a:pt x="369" y="345"/>
                  </a:cubicBezTo>
                  <a:cubicBezTo>
                    <a:pt x="373" y="337"/>
                    <a:pt x="373" y="337"/>
                    <a:pt x="373" y="337"/>
                  </a:cubicBezTo>
                  <a:cubicBezTo>
                    <a:pt x="381" y="322"/>
                    <a:pt x="381" y="322"/>
                    <a:pt x="381" y="322"/>
                  </a:cubicBezTo>
                  <a:cubicBezTo>
                    <a:pt x="389" y="337"/>
                    <a:pt x="389" y="337"/>
                    <a:pt x="389" y="337"/>
                  </a:cubicBezTo>
                  <a:cubicBezTo>
                    <a:pt x="393" y="345"/>
                    <a:pt x="393" y="345"/>
                    <a:pt x="393" y="345"/>
                  </a:cubicBezTo>
                  <a:cubicBezTo>
                    <a:pt x="401" y="347"/>
                    <a:pt x="401" y="347"/>
                    <a:pt x="401" y="347"/>
                  </a:cubicBezTo>
                  <a:cubicBezTo>
                    <a:pt x="419" y="349"/>
                    <a:pt x="419" y="349"/>
                    <a:pt x="419" y="349"/>
                  </a:cubicBezTo>
                  <a:cubicBezTo>
                    <a:pt x="407" y="361"/>
                    <a:pt x="407" y="361"/>
                    <a:pt x="407" y="361"/>
                  </a:cubicBezTo>
                  <a:cubicBezTo>
                    <a:pt x="400" y="367"/>
                    <a:pt x="400" y="367"/>
                    <a:pt x="400" y="367"/>
                  </a:cubicBezTo>
                  <a:lnTo>
                    <a:pt x="401" y="376"/>
                  </a:lnTo>
                  <a:close/>
                  <a:moveTo>
                    <a:pt x="191" y="183"/>
                  </a:moveTo>
                  <a:cubicBezTo>
                    <a:pt x="155" y="197"/>
                    <a:pt x="129" y="233"/>
                    <a:pt x="129" y="274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327" y="283"/>
                    <a:pt x="327" y="283"/>
                    <a:pt x="327" y="283"/>
                  </a:cubicBezTo>
                  <a:cubicBezTo>
                    <a:pt x="327" y="274"/>
                    <a:pt x="327" y="274"/>
                    <a:pt x="327" y="274"/>
                  </a:cubicBezTo>
                  <a:cubicBezTo>
                    <a:pt x="327" y="232"/>
                    <a:pt x="300" y="197"/>
                    <a:pt x="263" y="182"/>
                  </a:cubicBezTo>
                  <a:cubicBezTo>
                    <a:pt x="282" y="170"/>
                    <a:pt x="294" y="150"/>
                    <a:pt x="294" y="126"/>
                  </a:cubicBezTo>
                  <a:cubicBezTo>
                    <a:pt x="294" y="89"/>
                    <a:pt x="264" y="59"/>
                    <a:pt x="227" y="59"/>
                  </a:cubicBezTo>
                  <a:cubicBezTo>
                    <a:pt x="190" y="59"/>
                    <a:pt x="160" y="89"/>
                    <a:pt x="160" y="126"/>
                  </a:cubicBezTo>
                  <a:cubicBezTo>
                    <a:pt x="160" y="150"/>
                    <a:pt x="172" y="171"/>
                    <a:pt x="191" y="183"/>
                  </a:cubicBezTo>
                  <a:close/>
                  <a:moveTo>
                    <a:pt x="309" y="266"/>
                  </a:moveTo>
                  <a:cubicBezTo>
                    <a:pt x="147" y="266"/>
                    <a:pt x="147" y="266"/>
                    <a:pt x="147" y="266"/>
                  </a:cubicBezTo>
                  <a:cubicBezTo>
                    <a:pt x="151" y="225"/>
                    <a:pt x="186" y="193"/>
                    <a:pt x="228" y="193"/>
                  </a:cubicBezTo>
                  <a:cubicBezTo>
                    <a:pt x="270" y="193"/>
                    <a:pt x="304" y="225"/>
                    <a:pt x="309" y="266"/>
                  </a:cubicBezTo>
                  <a:close/>
                  <a:moveTo>
                    <a:pt x="227" y="77"/>
                  </a:moveTo>
                  <a:cubicBezTo>
                    <a:pt x="254" y="77"/>
                    <a:pt x="276" y="99"/>
                    <a:pt x="276" y="126"/>
                  </a:cubicBezTo>
                  <a:cubicBezTo>
                    <a:pt x="276" y="153"/>
                    <a:pt x="254" y="175"/>
                    <a:pt x="227" y="175"/>
                  </a:cubicBezTo>
                  <a:cubicBezTo>
                    <a:pt x="200" y="175"/>
                    <a:pt x="177" y="153"/>
                    <a:pt x="177" y="126"/>
                  </a:cubicBezTo>
                  <a:cubicBezTo>
                    <a:pt x="177" y="99"/>
                    <a:pt x="200" y="77"/>
                    <a:pt x="227" y="77"/>
                  </a:cubicBezTo>
                  <a:close/>
                  <a:moveTo>
                    <a:pt x="236" y="46"/>
                  </a:moveTo>
                  <a:cubicBezTo>
                    <a:pt x="218" y="46"/>
                    <a:pt x="218" y="46"/>
                    <a:pt x="218" y="46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36" y="0"/>
                    <a:pt x="236" y="0"/>
                    <a:pt x="236" y="0"/>
                  </a:cubicBezTo>
                  <a:lnTo>
                    <a:pt x="236" y="46"/>
                  </a:lnTo>
                  <a:close/>
                  <a:moveTo>
                    <a:pt x="290" y="75"/>
                  </a:moveTo>
                  <a:cubicBezTo>
                    <a:pt x="277" y="63"/>
                    <a:pt x="277" y="63"/>
                    <a:pt x="277" y="63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22" y="43"/>
                    <a:pt x="322" y="43"/>
                    <a:pt x="322" y="43"/>
                  </a:cubicBezTo>
                  <a:lnTo>
                    <a:pt x="290" y="75"/>
                  </a:lnTo>
                  <a:close/>
                  <a:moveTo>
                    <a:pt x="307" y="117"/>
                  </a:moveTo>
                  <a:cubicBezTo>
                    <a:pt x="353" y="117"/>
                    <a:pt x="353" y="117"/>
                    <a:pt x="353" y="117"/>
                  </a:cubicBezTo>
                  <a:cubicBezTo>
                    <a:pt x="353" y="135"/>
                    <a:pt x="353" y="135"/>
                    <a:pt x="353" y="135"/>
                  </a:cubicBezTo>
                  <a:cubicBezTo>
                    <a:pt x="307" y="135"/>
                    <a:pt x="307" y="135"/>
                    <a:pt x="307" y="135"/>
                  </a:cubicBezTo>
                  <a:lnTo>
                    <a:pt x="307" y="117"/>
                  </a:lnTo>
                  <a:close/>
                  <a:moveTo>
                    <a:pt x="164" y="75"/>
                  </a:moveTo>
                  <a:cubicBezTo>
                    <a:pt x="132" y="43"/>
                    <a:pt x="132" y="43"/>
                    <a:pt x="132" y="43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76" y="63"/>
                    <a:pt x="176" y="63"/>
                    <a:pt x="176" y="63"/>
                  </a:cubicBezTo>
                  <a:lnTo>
                    <a:pt x="164" y="75"/>
                  </a:lnTo>
                  <a:close/>
                  <a:moveTo>
                    <a:pt x="146" y="135"/>
                  </a:moveTo>
                  <a:cubicBezTo>
                    <a:pt x="101" y="135"/>
                    <a:pt x="101" y="135"/>
                    <a:pt x="101" y="135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46" y="117"/>
                    <a:pt x="146" y="117"/>
                    <a:pt x="146" y="117"/>
                  </a:cubicBezTo>
                  <a:lnTo>
                    <a:pt x="146" y="1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dirty="0" lang="en-US"/>
            </a:p>
          </p:txBody>
        </p:sp>
      </p:grpSp>
      <p:sp>
        <p:nvSpPr>
          <p:cNvPr id="1048673" name="Rectangle 159"/>
          <p:cNvSpPr/>
          <p:nvPr/>
        </p:nvSpPr>
        <p:spPr>
          <a:xfrm>
            <a:off x="6612342" y="3564761"/>
            <a:ext cx="3516679" cy="358141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b="1" dirty="0" lang="en-US">
                <a:ln w="0">
                  <a:noFill/>
                </a:ln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BIG IS </a:t>
            </a:r>
            <a:r>
              <a:rPr b="1" dirty="0" lang="en-US" smtClean="0">
                <a:ln w="0">
                  <a:noFill/>
                </a:ln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FARMING </a:t>
            </a:r>
            <a:r>
              <a:rPr b="1" dirty="0" lang="en-US">
                <a:ln w="0">
                  <a:noFill/>
                </a:ln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</a:t>
            </a:r>
          </a:p>
        </p:txBody>
      </p:sp>
      <p:sp>
        <p:nvSpPr>
          <p:cNvPr id="1048674" name="Rectangle 165"/>
          <p:cNvSpPr/>
          <p:nvPr/>
        </p:nvSpPr>
        <p:spPr>
          <a:xfrm>
            <a:off x="5519138" y="4819528"/>
            <a:ext cx="2951827" cy="3581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b="1" dirty="0" lang="en-US">
                <a:ln w="0">
                  <a:noFill/>
                </a:ln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BUSINESS PLATFORM</a:t>
            </a:r>
          </a:p>
        </p:txBody>
      </p:sp>
      <p:sp>
        <p:nvSpPr>
          <p:cNvPr id="1048675" name="Rectangle 174"/>
          <p:cNvSpPr/>
          <p:nvPr/>
        </p:nvSpPr>
        <p:spPr>
          <a:xfrm>
            <a:off x="4363597" y="5986114"/>
            <a:ext cx="4433759" cy="3581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r>
              <a:rPr b="1" dirty="0" lang="en-US">
                <a:ln w="0">
                  <a:noFill/>
                </a:ln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 BUSINESS SELLING APPROACH</a:t>
            </a:r>
          </a:p>
        </p:txBody>
      </p:sp>
      <p:grpSp>
        <p:nvGrpSpPr>
          <p:cNvPr id="80" name="Group 2"/>
          <p:cNvGrpSpPr/>
          <p:nvPr/>
        </p:nvGrpSpPr>
        <p:grpSpPr>
          <a:xfrm>
            <a:off x="7701907" y="2116198"/>
            <a:ext cx="2119927" cy="646992"/>
            <a:chOff x="7701907" y="2253984"/>
            <a:chExt cx="2119927" cy="646992"/>
          </a:xfrm>
        </p:grpSpPr>
        <p:sp>
          <p:nvSpPr>
            <p:cNvPr id="1048676" name="Rectangle 156"/>
            <p:cNvSpPr/>
            <p:nvPr/>
          </p:nvSpPr>
          <p:spPr>
            <a:xfrm>
              <a:off x="7701907" y="2253984"/>
              <a:ext cx="2119927" cy="358140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r>
                <a:rPr b="1" dirty="0" lang="en-US">
                  <a:ln w="0">
                    <a:noFill/>
                  </a:ln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WHAT IS </a:t>
              </a:r>
              <a:r>
                <a:rPr b="1" dirty="0" lang="en-US" smtClean="0">
                  <a:ln w="0">
                    <a:noFill/>
                  </a:ln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FARMING</a:t>
              </a:r>
              <a:endParaRPr b="1" dirty="0" lang="en-US">
                <a:ln w="0">
                  <a:noFill/>
                </a:ln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48677" name="Rectangle 63"/>
            <p:cNvSpPr/>
            <p:nvPr/>
          </p:nvSpPr>
          <p:spPr>
            <a:xfrm>
              <a:off x="9160085" y="2531644"/>
              <a:ext cx="184731" cy="369332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pPr algn="ctr"/>
              <a:endParaRPr b="1" dirty="0" lang="en-US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2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2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2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0" grpId="0"/>
      <p:bldP spid="1048673" grpId="0"/>
      <p:bldP spid="1048674" grpId="0"/>
      <p:bldP spid="10486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3" descr="High angle view of a work table with a laptop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23037" r="5314" b="7078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ah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1048678" name="Title 1"/>
          <p:cNvSpPr>
            <a:spLocks noGrp="1"/>
          </p:cNvSpPr>
          <p:nvPr>
            <p:ph type="ctrTitle"/>
          </p:nvPr>
        </p:nvSpPr>
        <p:spPr>
          <a:xfrm>
            <a:off x="0" y="2280213"/>
            <a:ext cx="6215605" cy="1388961"/>
          </a:xfrm>
        </p:spPr>
        <p:txBody>
          <a:bodyPr bIns="45720" lIns="91440" rIns="91440" rtlCol="0" tIns="45720" vert="horz">
            <a:normAutofit/>
          </a:bodyPr>
          <a:p>
            <a:pPr algn="ctr"/>
            <a:r>
              <a:rPr dirty="0" sz="4800" lang="en-US">
                <a:solidFill>
                  <a:srgbClr val="FF0000"/>
                </a:solidFill>
                <a:latin typeface="Arial Black" panose="020B0A04020102020204" pitchFamily="34" charset="0"/>
              </a:rPr>
              <a:t>OUR </a:t>
            </a:r>
            <a:r>
              <a:rPr dirty="0" sz="4800" lang="en-US" smtClean="0">
                <a:solidFill>
                  <a:srgbClr val="FF0000"/>
                </a:solidFill>
                <a:latin typeface="Arial Black" panose="020B0A04020102020204" pitchFamily="34" charset="0"/>
              </a:rPr>
              <a:t>PRODUCTS</a:t>
            </a:r>
            <a:endParaRPr dirty="0" sz="4800" lang="en-US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DISCLAIMER:</dc:title>
  <dc:creator>crys aton</dc:creator>
  <cp:lastModifiedBy>BEST GROW</cp:lastModifiedBy>
  <dcterms:created xsi:type="dcterms:W3CDTF">2022-04-02T18:27:36Z</dcterms:created>
  <dcterms:modified xsi:type="dcterms:W3CDTF">2023-10-19T02:46:33Z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7c858708539e40b0a33de548fe08dfde</vt:lpwstr>
  </property>
</Properties>
</file>